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447" r:id="rId4"/>
  </p:sldMasterIdLst>
  <p:notesMasterIdLst>
    <p:notesMasterId r:id="rId24"/>
  </p:notesMasterIdLst>
  <p:handoutMasterIdLst>
    <p:handoutMasterId r:id="rId25"/>
  </p:handoutMasterIdLst>
  <p:sldIdLst>
    <p:sldId id="2147480058" r:id="rId5"/>
    <p:sldId id="2147479923" r:id="rId6"/>
    <p:sldId id="2147480038" r:id="rId7"/>
    <p:sldId id="2147480039" r:id="rId8"/>
    <p:sldId id="2147479971" r:id="rId9"/>
    <p:sldId id="2147480066" r:id="rId10"/>
    <p:sldId id="2147480067" r:id="rId11"/>
    <p:sldId id="2147480068" r:id="rId12"/>
    <p:sldId id="264" r:id="rId13"/>
    <p:sldId id="265" r:id="rId14"/>
    <p:sldId id="2147480069" r:id="rId15"/>
    <p:sldId id="2147480070" r:id="rId16"/>
    <p:sldId id="2147480046" r:id="rId17"/>
    <p:sldId id="2147480030" r:id="rId18"/>
    <p:sldId id="2147480065" r:id="rId19"/>
    <p:sldId id="2147480024" r:id="rId20"/>
    <p:sldId id="2147480025" r:id="rId21"/>
    <p:sldId id="2147480064" r:id="rId22"/>
    <p:sldId id="2147480057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D80749-2FF8-47C8-94EA-05B916B0A0FF}">
          <p14:sldIdLst>
            <p14:sldId id="2147480058"/>
            <p14:sldId id="2147479923"/>
            <p14:sldId id="2147480038"/>
            <p14:sldId id="2147480039"/>
            <p14:sldId id="2147479971"/>
            <p14:sldId id="2147480066"/>
            <p14:sldId id="2147480067"/>
            <p14:sldId id="2147480068"/>
            <p14:sldId id="264"/>
            <p14:sldId id="265"/>
            <p14:sldId id="2147480069"/>
            <p14:sldId id="2147480070"/>
            <p14:sldId id="2147480046"/>
            <p14:sldId id="2147480030"/>
            <p14:sldId id="2147480065"/>
            <p14:sldId id="2147480024"/>
            <p14:sldId id="2147480025"/>
            <p14:sldId id="2147480064"/>
            <p14:sldId id="21474800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8C"/>
    <a:srgbClr val="4DA96F"/>
    <a:srgbClr val="D9D9D9"/>
    <a:srgbClr val="7F6EE4"/>
    <a:srgbClr val="67D2D2"/>
    <a:srgbClr val="8775E1"/>
    <a:srgbClr val="282828"/>
    <a:srgbClr val="554992"/>
    <a:srgbClr val="687EE8"/>
    <a:srgbClr val="5E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/>
    <p:restoredTop sz="91854"/>
  </p:normalViewPr>
  <p:slideViewPr>
    <p:cSldViewPr snapToGrid="0">
      <p:cViewPr varScale="1">
        <p:scale>
          <a:sx n="71" d="100"/>
          <a:sy n="71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Reardon (Spur Reply LLC)" userId="78872b29-80a1-4d1c-8370-1e71cbfb1f56" providerId="ADAL" clId="{FED24017-A320-4CBE-B1E3-B43442B4F22E}"/>
    <pc:docChg chg="modSld">
      <pc:chgData name="Luke Reardon (Spur Reply LLC)" userId="78872b29-80a1-4d1c-8370-1e71cbfb1f56" providerId="ADAL" clId="{FED24017-A320-4CBE-B1E3-B43442B4F22E}" dt="2024-07-24T17:56:23.777" v="8" actId="20577"/>
      <pc:docMkLst>
        <pc:docMk/>
      </pc:docMkLst>
      <pc:sldChg chg="modNotesTx">
        <pc:chgData name="Luke Reardon (Spur Reply LLC)" userId="78872b29-80a1-4d1c-8370-1e71cbfb1f56" providerId="ADAL" clId="{FED24017-A320-4CBE-B1E3-B43442B4F22E}" dt="2024-07-24T17:56:11.289" v="5" actId="20577"/>
        <pc:sldMkLst>
          <pc:docMk/>
          <pc:sldMk cId="0" sldId="264"/>
        </pc:sldMkLst>
      </pc:sldChg>
      <pc:sldChg chg="modNotesTx">
        <pc:chgData name="Luke Reardon (Spur Reply LLC)" userId="78872b29-80a1-4d1c-8370-1e71cbfb1f56" providerId="ADAL" clId="{FED24017-A320-4CBE-B1E3-B43442B4F22E}" dt="2024-07-24T17:56:14.253" v="6" actId="20577"/>
        <pc:sldMkLst>
          <pc:docMk/>
          <pc:sldMk cId="0" sldId="265"/>
        </pc:sldMkLst>
      </pc:sldChg>
      <pc:sldChg chg="modNotesTx">
        <pc:chgData name="Luke Reardon (Spur Reply LLC)" userId="78872b29-80a1-4d1c-8370-1e71cbfb1f56" providerId="ADAL" clId="{FED24017-A320-4CBE-B1E3-B43442B4F22E}" dt="2024-07-24T17:55:47.191" v="1" actId="20577"/>
        <pc:sldMkLst>
          <pc:docMk/>
          <pc:sldMk cId="3654296366" sldId="2147479971"/>
        </pc:sldMkLst>
      </pc:sldChg>
      <pc:sldChg chg="modNotesTx">
        <pc:chgData name="Luke Reardon (Spur Reply LLC)" userId="78872b29-80a1-4d1c-8370-1e71cbfb1f56" providerId="ADAL" clId="{FED24017-A320-4CBE-B1E3-B43442B4F22E}" dt="2024-07-24T17:55:40.733" v="0" actId="20577"/>
        <pc:sldMkLst>
          <pc:docMk/>
          <pc:sldMk cId="3241679742" sldId="2147480039"/>
        </pc:sldMkLst>
      </pc:sldChg>
      <pc:sldChg chg="modNotesTx">
        <pc:chgData name="Luke Reardon (Spur Reply LLC)" userId="78872b29-80a1-4d1c-8370-1e71cbfb1f56" providerId="ADAL" clId="{FED24017-A320-4CBE-B1E3-B43442B4F22E}" dt="2024-07-24T17:55:50.225" v="2" actId="20577"/>
        <pc:sldMkLst>
          <pc:docMk/>
          <pc:sldMk cId="4229533503" sldId="2147480066"/>
        </pc:sldMkLst>
      </pc:sldChg>
      <pc:sldChg chg="modNotesTx">
        <pc:chgData name="Luke Reardon (Spur Reply LLC)" userId="78872b29-80a1-4d1c-8370-1e71cbfb1f56" providerId="ADAL" clId="{FED24017-A320-4CBE-B1E3-B43442B4F22E}" dt="2024-07-24T17:55:53.006" v="3" actId="20577"/>
        <pc:sldMkLst>
          <pc:docMk/>
          <pc:sldMk cId="305296431" sldId="2147480067"/>
        </pc:sldMkLst>
      </pc:sldChg>
      <pc:sldChg chg="modNotesTx">
        <pc:chgData name="Luke Reardon (Spur Reply LLC)" userId="78872b29-80a1-4d1c-8370-1e71cbfb1f56" providerId="ADAL" clId="{FED24017-A320-4CBE-B1E3-B43442B4F22E}" dt="2024-07-24T17:56:08.557" v="4" actId="20577"/>
        <pc:sldMkLst>
          <pc:docMk/>
          <pc:sldMk cId="2759593722" sldId="2147480068"/>
        </pc:sldMkLst>
      </pc:sldChg>
      <pc:sldChg chg="modNotesTx">
        <pc:chgData name="Luke Reardon (Spur Reply LLC)" userId="78872b29-80a1-4d1c-8370-1e71cbfb1f56" providerId="ADAL" clId="{FED24017-A320-4CBE-B1E3-B43442B4F22E}" dt="2024-07-24T17:56:17.937" v="7" actId="20577"/>
        <pc:sldMkLst>
          <pc:docMk/>
          <pc:sldMk cId="1106018246" sldId="2147480069"/>
        </pc:sldMkLst>
      </pc:sldChg>
      <pc:sldChg chg="modNotesTx">
        <pc:chgData name="Luke Reardon (Spur Reply LLC)" userId="78872b29-80a1-4d1c-8370-1e71cbfb1f56" providerId="ADAL" clId="{FED24017-A320-4CBE-B1E3-B43442B4F22E}" dt="2024-07-24T17:56:23.777" v="8" actId="20577"/>
        <pc:sldMkLst>
          <pc:docMk/>
          <pc:sldMk cId="2785391560" sldId="21474800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7/24/2024 10:55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50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93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8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7/24/2024 10:55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2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7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05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3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2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1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7/24/2024 10:55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9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b16bfc78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b16bfc78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b16bfc78cc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b16bfc78cc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ue and purple text boxes&#10;&#10;Description automatically generated">
            <a:extLst>
              <a:ext uri="{FF2B5EF4-FFF2-40B4-BE49-F238E27FC236}">
                <a16:creationId xmlns:a16="http://schemas.microsoft.com/office/drawing/2014/main" id="{D1D80C86-C1EE-D82B-5D1F-9435FD7630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059" y="-804286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3744063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5899826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09B44-2564-4DD6-C2B2-2346AA9337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1" y="650397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5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7C91D-4C3B-4CCD-827C-CF08FFE28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438974" y="2438975"/>
            <a:ext cx="6858001" cy="1980054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263F9-0F41-564A-B193-AE853D8152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655386" y="2655384"/>
            <a:ext cx="6857999" cy="1547231"/>
          </a:xfrm>
          <a:prstGeom prst="rect">
            <a:avLst/>
          </a:prstGeom>
        </p:spPr>
      </p:pic>
      <p:pic>
        <p:nvPicPr>
          <p:cNvPr id="8" name="Picture 7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12269660-3200-D6A9-689C-2E1A1471A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10870" y="2010866"/>
            <a:ext cx="4884717" cy="8629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noFill/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07E8A7-4B16-090E-2117-99B6FF3E5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6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6B123-2507-A1F4-057C-05694C37B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185925"/>
            <a:ext cx="12192000" cy="2681329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0DA58-2818-C984-63DF-94E65B4F3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725861"/>
            <a:ext cx="12192000" cy="2141394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6" name="Picture 5" descr="A pink screen with black border&#10;&#10;Description automatically generated">
            <a:extLst>
              <a:ext uri="{FF2B5EF4-FFF2-40B4-BE49-F238E27FC236}">
                <a16:creationId xmlns:a16="http://schemas.microsoft.com/office/drawing/2014/main" id="{90A81B44-2D78-5D0A-2F6B-CA848A6811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1" y="5675166"/>
            <a:ext cx="6760530" cy="11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8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:3 Layout - Dark 1">
  <p:cSld name="1:3 Layout - Dark 1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/>
          <p:nvPr/>
        </p:nvSpPr>
        <p:spPr>
          <a:xfrm>
            <a:off x="4188800" y="0"/>
            <a:ext cx="8003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33" tIns="121900" rIns="243833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1" name="Google Shape;291;p44" descr="Graphic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2899" y="6361836"/>
            <a:ext cx="950567" cy="20123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730249" y="6381701"/>
            <a:ext cx="20732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 b="0" i="0" u="none" strike="noStrike" cap="none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© 202</a:t>
            </a:r>
            <a:r>
              <a:rPr lang="en" sz="800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en" sz="800" b="0" i="0" u="none" strike="noStrike" cap="none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 New Relic, Inc. All rights reserved.</a:t>
            </a:r>
            <a:endParaRPr sz="1867" b="0" i="0" u="none" strike="noStrike" cap="none">
              <a:solidFill>
                <a:srgbClr val="AEB2B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4895267" y="488967"/>
            <a:ext cx="6766800" cy="6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SemiBold"/>
              <a:buNone/>
              <a:defRPr i="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0612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:1 Layout - Dark 1">
  <p:cSld name="3:1 Layout - Dark 1">
    <p:bg>
      <p:bgPr>
        <a:solidFill>
          <a:schemeClr val="dk2"/>
        </a:soli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241"/>
          <p:cNvSpPr/>
          <p:nvPr/>
        </p:nvSpPr>
        <p:spPr>
          <a:xfrm>
            <a:off x="0" y="0"/>
            <a:ext cx="8003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43833" tIns="121900" rIns="243833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133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1" name="Google Shape;1521;p241" descr="Graphic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2899" y="6361836"/>
            <a:ext cx="950567" cy="201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241"/>
          <p:cNvSpPr txBox="1"/>
          <p:nvPr/>
        </p:nvSpPr>
        <p:spPr>
          <a:xfrm>
            <a:off x="730249" y="6381701"/>
            <a:ext cx="20732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 b="0" i="0" u="none" strike="noStrike" cap="none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© 202</a:t>
            </a:r>
            <a:r>
              <a:rPr lang="en" sz="800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lang="en" sz="800" b="0" i="0" u="none" strike="noStrike" cap="none">
                <a:solidFill>
                  <a:srgbClr val="AEB2B5"/>
                </a:solidFill>
                <a:latin typeface="Inter"/>
                <a:ea typeface="Inter"/>
                <a:cs typeface="Inter"/>
                <a:sym typeface="Inter"/>
              </a:rPr>
              <a:t> New Relic, Inc. All rights reserved.</a:t>
            </a:r>
            <a:endParaRPr sz="1867" b="0" i="0" u="none" strike="noStrike" cap="none">
              <a:solidFill>
                <a:srgbClr val="AEB2B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3" name="Google Shape;1523;p241"/>
          <p:cNvSpPr txBox="1">
            <a:spLocks noGrp="1"/>
          </p:cNvSpPr>
          <p:nvPr>
            <p:ph type="title"/>
          </p:nvPr>
        </p:nvSpPr>
        <p:spPr>
          <a:xfrm>
            <a:off x="730235" y="488967"/>
            <a:ext cx="4507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SemiBold"/>
              <a:buNone/>
              <a:defRPr i="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75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592465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753654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2912918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33333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416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7043299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0" r:id="rId1"/>
    <p:sldLayoutId id="2147485667" r:id="rId2"/>
    <p:sldLayoutId id="2147485594" r:id="rId3"/>
    <p:sldLayoutId id="2147485708" r:id="rId4"/>
    <p:sldLayoutId id="2147485707" r:id="rId5"/>
    <p:sldLayoutId id="2147485564" r:id="rId6"/>
    <p:sldLayoutId id="2147485566" r:id="rId7"/>
    <p:sldLayoutId id="2147485567" r:id="rId8"/>
    <p:sldLayoutId id="2147485705" r:id="rId9"/>
    <p:sldLayoutId id="2147485706" r:id="rId10"/>
    <p:sldLayoutId id="2147485528" r:id="rId11"/>
    <p:sldLayoutId id="2147485534" r:id="rId12"/>
    <p:sldLayoutId id="2147485718" r:id="rId13"/>
    <p:sldLayoutId id="2147485715" r:id="rId14"/>
    <p:sldLayoutId id="2147485698" r:id="rId15"/>
    <p:sldLayoutId id="2147485640" r:id="rId16"/>
    <p:sldLayoutId id="2147485600" r:id="rId17"/>
    <p:sldLayoutId id="2147485463" r:id="rId18"/>
    <p:sldLayoutId id="2147485655" r:id="rId19"/>
    <p:sldLayoutId id="2147485719" r:id="rId20"/>
    <p:sldLayoutId id="2147485720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3792313"/>
            <a:ext cx="6367270" cy="1923604"/>
          </a:xfrm>
        </p:spPr>
        <p:txBody>
          <a:bodyPr/>
          <a:lstStyle/>
          <a:p>
            <a:r>
              <a:rPr lang="en-US" spc="-3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OpenTelemetry</a:t>
            </a:r>
            <a:r>
              <a:rPr lang="en-US" spc="-3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with New Relic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5688057"/>
            <a:ext cx="5430837" cy="60939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Harry Kimpel</a:t>
            </a:r>
          </a:p>
          <a:p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harrykimpel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313"/>
          <p:cNvPicPr preferRelativeResize="0"/>
          <p:nvPr/>
        </p:nvPicPr>
        <p:blipFill rotWithShape="1">
          <a:blip r:embed="rId3">
            <a:alphaModFix/>
          </a:blip>
          <a:srcRect l="49864" r="16685" b="2152"/>
          <a:stretch/>
        </p:blipFill>
        <p:spPr>
          <a:xfrm>
            <a:off x="8007865" y="1"/>
            <a:ext cx="41841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313"/>
          <p:cNvSpPr txBox="1">
            <a:spLocks noGrp="1"/>
          </p:cNvSpPr>
          <p:nvPr>
            <p:ph type="title"/>
          </p:nvPr>
        </p:nvSpPr>
        <p:spPr>
          <a:xfrm>
            <a:off x="730233" y="488967"/>
            <a:ext cx="7277600" cy="51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3467">
                <a:solidFill>
                  <a:schemeClr val="lt1"/>
                </a:solidFill>
              </a:rPr>
              <a:t>Insight Cloud  </a:t>
            </a:r>
            <a:br>
              <a:rPr lang="en" sz="3467"/>
            </a:br>
            <a:r>
              <a:rPr lang="en" sz="2933">
                <a:solidFill>
                  <a:schemeClr val="accent2"/>
                </a:solidFill>
              </a:rPr>
              <a:t>All monitoring tools in one experience</a:t>
            </a:r>
            <a:endParaRPr sz="2933">
              <a:solidFill>
                <a:schemeClr val="accent2"/>
              </a:solidFill>
            </a:endParaRPr>
          </a:p>
        </p:txBody>
      </p:sp>
      <p:sp>
        <p:nvSpPr>
          <p:cNvPr id="2280" name="Google Shape;2280;p313"/>
          <p:cNvSpPr txBox="1">
            <a:spLocks noGrp="1"/>
          </p:cNvSpPr>
          <p:nvPr>
            <p:ph type="body" idx="4294967295"/>
          </p:nvPr>
        </p:nvSpPr>
        <p:spPr>
          <a:xfrm>
            <a:off x="730233" y="1495367"/>
            <a:ext cx="6922000" cy="4706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609585" indent="-440256">
              <a:spcBef>
                <a:spcPts val="800"/>
              </a:spcBef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Automated AI-powered insights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Generative AI assistance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SzPts val="1600"/>
              <a:buFont typeface="Inter"/>
              <a:buChar char="•"/>
            </a:pPr>
            <a:r>
              <a:rPr lang="en" sz="2133">
                <a:latin typeface="Inter"/>
                <a:ea typeface="Inter"/>
                <a:cs typeface="Inter"/>
                <a:sym typeface="Inter"/>
              </a:rPr>
              <a:t>Instant anomaly detection</a:t>
            </a:r>
            <a:endParaRPr sz="2133"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SzPts val="1600"/>
              <a:buFont typeface="Inter"/>
              <a:buChar char="•"/>
            </a:pPr>
            <a:r>
              <a:rPr lang="en" sz="2133">
                <a:latin typeface="Inter"/>
                <a:ea typeface="Inter"/>
                <a:cs typeface="Inter"/>
                <a:sym typeface="Inter"/>
              </a:rPr>
              <a:t>Automated incident management &amp; Alerts</a:t>
            </a:r>
            <a:endParaRPr sz="2133"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End-to-end visibility across environments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SzPts val="1600"/>
              <a:buFont typeface="Inter"/>
              <a:buChar char="•"/>
            </a:pPr>
            <a:r>
              <a:rPr lang="en" sz="2133">
                <a:latin typeface="Inter"/>
                <a:ea typeface="Inter"/>
                <a:cs typeface="Inter"/>
                <a:sym typeface="Inter"/>
              </a:rPr>
              <a:t>Full-stack monitoring capabilities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81" name="Google Shape;2281;p313" descr="Graphic 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2899" y="6361836"/>
            <a:ext cx="950567" cy="20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The Rise of 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Google Shape;1836;p300">
            <a:extLst>
              <a:ext uri="{FF2B5EF4-FFF2-40B4-BE49-F238E27FC236}">
                <a16:creationId xmlns:a16="http://schemas.microsoft.com/office/drawing/2014/main" id="{AE69AD48-EF56-9CCF-76E8-944F280AB685}"/>
              </a:ext>
            </a:extLst>
          </p:cNvPr>
          <p:cNvSpPr txBox="1"/>
          <p:nvPr/>
        </p:nvSpPr>
        <p:spPr>
          <a:xfrm>
            <a:off x="570677" y="1767006"/>
            <a:ext cx="6442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585" indent="-423323">
              <a:lnSpc>
                <a:spcPct val="150000"/>
              </a:lnSpc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800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OpenTelemetry</a:t>
            </a: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 is a CNCF project</a:t>
            </a:r>
            <a:endParaRPr sz="18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Inter"/>
            </a:endParaRPr>
          </a:p>
          <a:p>
            <a:pPr marL="609585" indent="-423323">
              <a:lnSpc>
                <a:spcPct val="150000"/>
              </a:lnSpc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Formed through a merger of the </a:t>
            </a:r>
            <a:r>
              <a:rPr lang="en-US" sz="1800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OpenTracing</a:t>
            </a: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 </a:t>
            </a:r>
            <a:b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</a:b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OpenCensus</a:t>
            </a: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 projects in 2019</a:t>
            </a:r>
            <a:endParaRPr sz="18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Inter"/>
            </a:endParaRPr>
          </a:p>
          <a:p>
            <a:pPr marL="609585" indent="-423323">
              <a:lnSpc>
                <a:spcPct val="150000"/>
              </a:lnSpc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Vendor-agnostic - set of APIs, libraries, integrations, and a collector service for telemetry</a:t>
            </a:r>
            <a:endParaRPr sz="18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Inter"/>
            </a:endParaRPr>
          </a:p>
          <a:p>
            <a:pPr marL="609585" indent="-423323">
              <a:lnSpc>
                <a:spcPct val="150000"/>
              </a:lnSpc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8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Standardizes</a:t>
            </a: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 how you collect telemetry data from your applications and services</a:t>
            </a:r>
            <a:endParaRPr sz="18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Inter"/>
            </a:endParaRPr>
          </a:p>
          <a:p>
            <a:pPr marL="609585" indent="-423323">
              <a:lnSpc>
                <a:spcPct val="150000"/>
              </a:lnSpc>
              <a:buClr>
                <a:schemeClr val="lt1"/>
              </a:buClr>
              <a:buSzPts val="1400"/>
              <a:buFont typeface="Inter"/>
              <a:buChar char="●"/>
            </a:pPr>
            <a:r>
              <a:rPr lang="en-US" sz="1800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Inter"/>
              </a:rPr>
              <a:t>Send it to an observability platform of your choice</a:t>
            </a:r>
            <a:endParaRPr sz="1800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Inter"/>
            </a:endParaRPr>
          </a:p>
        </p:txBody>
      </p:sp>
      <p:pic>
        <p:nvPicPr>
          <p:cNvPr id="4" name="Google Shape;1837;p300">
            <a:extLst>
              <a:ext uri="{FF2B5EF4-FFF2-40B4-BE49-F238E27FC236}">
                <a16:creationId xmlns:a16="http://schemas.microsoft.com/office/drawing/2014/main" id="{3F946D3C-1E58-1577-CE87-8CE0BB30DD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543" y="1684994"/>
            <a:ext cx="1867500" cy="157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8;p300">
            <a:extLst>
              <a:ext uri="{FF2B5EF4-FFF2-40B4-BE49-F238E27FC236}">
                <a16:creationId xmlns:a16="http://schemas.microsoft.com/office/drawing/2014/main" id="{28659E1B-21B2-BABD-B0ED-44195E6E47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291" y="3769193"/>
            <a:ext cx="4406032" cy="132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839;p300">
            <a:extLst>
              <a:ext uri="{FF2B5EF4-FFF2-40B4-BE49-F238E27FC236}">
                <a16:creationId xmlns:a16="http://schemas.microsoft.com/office/drawing/2014/main" id="{70FCC201-3D89-7794-FD91-8D2C1FB10CD7}"/>
              </a:ext>
            </a:extLst>
          </p:cNvPr>
          <p:cNvCxnSpPr>
            <a:stCxn id="5" idx="0"/>
            <a:endCxn id="4" idx="2"/>
          </p:cNvCxnSpPr>
          <p:nvPr/>
        </p:nvCxnSpPr>
        <p:spPr>
          <a:xfrm rot="-5400000">
            <a:off x="9165707" y="3515793"/>
            <a:ext cx="506000" cy="8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06018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Design Considerations &amp; Guidelines</a:t>
            </a:r>
          </a:p>
        </p:txBody>
      </p:sp>
      <p:pic>
        <p:nvPicPr>
          <p:cNvPr id="7" name="Google Shape;2028;p306">
            <a:extLst>
              <a:ext uri="{FF2B5EF4-FFF2-40B4-BE49-F238E27FC236}">
                <a16:creationId xmlns:a16="http://schemas.microsoft.com/office/drawing/2014/main" id="{2B0E493A-37C0-A8D1-282A-F4B87937DD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4056" y="1709220"/>
            <a:ext cx="3137433" cy="41592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29;p306">
            <a:extLst>
              <a:ext uri="{FF2B5EF4-FFF2-40B4-BE49-F238E27FC236}">
                <a16:creationId xmlns:a16="http://schemas.microsoft.com/office/drawing/2014/main" id="{F37CEC42-29CA-4D57-65D0-0A33DF7B88C4}"/>
              </a:ext>
            </a:extLst>
          </p:cNvPr>
          <p:cNvSpPr txBox="1"/>
          <p:nvPr/>
        </p:nvSpPr>
        <p:spPr>
          <a:xfrm>
            <a:off x="9407994" y="1709220"/>
            <a:ext cx="1723200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End </a:t>
            </a:r>
            <a:b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18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(auto instrumentation)</a:t>
            </a:r>
            <a:endParaRPr sz="11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030;p306">
            <a:extLst>
              <a:ext uri="{FF2B5EF4-FFF2-40B4-BE49-F238E27FC236}">
                <a16:creationId xmlns:a16="http://schemas.microsoft.com/office/drawing/2014/main" id="{42C23C8B-8EF5-6B47-9674-37BD379EB11F}"/>
              </a:ext>
            </a:extLst>
          </p:cNvPr>
          <p:cNvSpPr txBox="1"/>
          <p:nvPr/>
        </p:nvSpPr>
        <p:spPr>
          <a:xfrm>
            <a:off x="861422" y="1709220"/>
            <a:ext cx="1872634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Customize Everything</a:t>
            </a:r>
            <a:endParaRPr sz="18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(manual instrumentation)</a:t>
            </a:r>
            <a:endParaRPr sz="105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031;p306">
            <a:extLst>
              <a:ext uri="{FF2B5EF4-FFF2-40B4-BE49-F238E27FC236}">
                <a16:creationId xmlns:a16="http://schemas.microsoft.com/office/drawing/2014/main" id="{E27A9A52-EC61-2225-9F1E-9944D78A2452}"/>
              </a:ext>
            </a:extLst>
          </p:cNvPr>
          <p:cNvSpPr txBox="1"/>
          <p:nvPr/>
        </p:nvSpPr>
        <p:spPr>
          <a:xfrm>
            <a:off x="1066639" y="2901156"/>
            <a:ext cx="14622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Ingredients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Custom Made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Flavours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032;p306">
            <a:extLst>
              <a:ext uri="{FF2B5EF4-FFF2-40B4-BE49-F238E27FC236}">
                <a16:creationId xmlns:a16="http://schemas.microsoft.com/office/drawing/2014/main" id="{35216CE7-3919-57DF-AB43-B37FF03814BF}"/>
              </a:ext>
            </a:extLst>
          </p:cNvPr>
          <p:cNvSpPr txBox="1"/>
          <p:nvPr/>
        </p:nvSpPr>
        <p:spPr>
          <a:xfrm>
            <a:off x="9538494" y="2865509"/>
            <a:ext cx="14622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Ready to Eat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Packaged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Scalable</a:t>
            </a:r>
            <a:endParaRPr sz="18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2033;p306">
            <a:extLst>
              <a:ext uri="{FF2B5EF4-FFF2-40B4-BE49-F238E27FC236}">
                <a16:creationId xmlns:a16="http://schemas.microsoft.com/office/drawing/2014/main" id="{6ABDA3C3-02D2-DD4E-35AF-413652B5ADFE}"/>
              </a:ext>
            </a:extLst>
          </p:cNvPr>
          <p:cNvSpPr txBox="1"/>
          <p:nvPr/>
        </p:nvSpPr>
        <p:spPr>
          <a:xfrm>
            <a:off x="9547419" y="5127775"/>
            <a:ext cx="14443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Most Languages</a:t>
            </a:r>
            <a:endParaRPr sz="18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2034;p306">
            <a:extLst>
              <a:ext uri="{FF2B5EF4-FFF2-40B4-BE49-F238E27FC236}">
                <a16:creationId xmlns:a16="http://schemas.microsoft.com/office/drawing/2014/main" id="{CE234D60-99C9-ACCD-21D3-858DC217BAA1}"/>
              </a:ext>
            </a:extLst>
          </p:cNvPr>
          <p:cNvSpPr txBox="1"/>
          <p:nvPr/>
        </p:nvSpPr>
        <p:spPr>
          <a:xfrm>
            <a:off x="915889" y="4852796"/>
            <a:ext cx="1763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.NET, Java, </a:t>
            </a:r>
            <a:b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others mature</a:t>
            </a:r>
            <a:endParaRPr sz="18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2035;p306">
            <a:extLst>
              <a:ext uri="{FF2B5EF4-FFF2-40B4-BE49-F238E27FC236}">
                <a16:creationId xmlns:a16="http://schemas.microsoft.com/office/drawing/2014/main" id="{D3AAAE31-B634-C1DE-4DE2-CA2BAF07FB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0562" y="1709220"/>
            <a:ext cx="3137432" cy="4159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53915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eShop</a:t>
            </a:r>
            <a:r>
              <a:rPr lang="en-US" dirty="0"/>
              <a:t> application with </a:t>
            </a:r>
            <a:r>
              <a:rPr lang="en-US" dirty="0" err="1"/>
              <a:t>OpenTelemetry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452236"/>
            <a:ext cx="5452803" cy="276999"/>
          </a:xfrm>
        </p:spPr>
        <p:txBody>
          <a:bodyPr/>
          <a:lstStyle/>
          <a:p>
            <a:r>
              <a:rPr lang="en-US" dirty="0"/>
              <a:t>Collect all your telemetry</a:t>
            </a:r>
          </a:p>
        </p:txBody>
      </p:sp>
      <p:pic>
        <p:nvPicPr>
          <p:cNvPr id="21" name="Picture Placeholder 20" descr="A person smiling in front of mountains&#10;&#10;Description automatically generated">
            <a:extLst>
              <a:ext uri="{FF2B5EF4-FFF2-40B4-BE49-F238E27FC236}">
                <a16:creationId xmlns:a16="http://schemas.microsoft.com/office/drawing/2014/main" id="{0F1427A9-973A-6FAD-082C-08326A1F0F1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195" r="195"/>
          <a:stretch>
            <a:fillRect/>
          </a:stretch>
        </p:blipFill>
        <p:spPr>
          <a:xfrm>
            <a:off x="719138" y="666750"/>
            <a:ext cx="1260475" cy="1260475"/>
          </a:xfrm>
        </p:spPr>
      </p:pic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.NET Aspire </a:t>
            </a:r>
            <a:r>
              <a:rPr lang="en-US" dirty="0" err="1"/>
              <a:t>AppHost</a:t>
            </a:r>
            <a:r>
              <a:rPr lang="en-US" dirty="0"/>
              <a:t>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Configure OpenTelemetry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8E7DA6D-731F-C4D9-04DB-714228A6A4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781752"/>
          </a:xfrm>
        </p:spPr>
        <p:txBody>
          <a:bodyPr/>
          <a:lstStyle/>
          <a:p>
            <a:r>
              <a:rPr lang="en-US" dirty="0"/>
              <a:t>Leverage an OTLP endpoint</a:t>
            </a:r>
          </a:p>
          <a:p>
            <a:r>
              <a:rPr lang="en-US" dirty="0"/>
              <a:t>OTLP = </a:t>
            </a:r>
            <a:r>
              <a:rPr lang="en-US" dirty="0" err="1"/>
              <a:t>OpenTelemetry</a:t>
            </a:r>
            <a:r>
              <a:rPr lang="en-US" dirty="0"/>
              <a:t> Line Protocol</a:t>
            </a:r>
          </a:p>
          <a:p>
            <a:r>
              <a:rPr lang="en-US" dirty="0"/>
              <a:t>Configure API key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9063122-9D56-8F75-1E49-79A8D1C0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977" y="1129757"/>
            <a:ext cx="6561346" cy="5462322"/>
          </a:xfrm>
          <a:prstGeom prst="rect">
            <a:avLst/>
          </a:prstGeom>
          <a:noFill/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Connected experiences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 dirty="0"/>
              <a:t>All telemetry available in context and correlated with each 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B0BA3-BD78-566B-40A9-9349AC98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82" y="1666514"/>
            <a:ext cx="7772400" cy="46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928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Custom dashboards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490421" cy="553998"/>
          </a:xfrm>
        </p:spPr>
        <p:txBody>
          <a:bodyPr/>
          <a:lstStyle/>
          <a:p>
            <a:r>
              <a:rPr lang="en-US" dirty="0"/>
              <a:t>Visualize any combination of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966418"/>
          </a:xfrm>
        </p:spPr>
        <p:txBody>
          <a:bodyPr/>
          <a:lstStyle/>
          <a:p>
            <a:r>
              <a:rPr lang="en-US" dirty="0"/>
              <a:t>All telemetry including traces, metrics and logs</a:t>
            </a:r>
          </a:p>
          <a:p>
            <a:r>
              <a:rPr lang="en-US" dirty="0"/>
              <a:t>Custom events and attributes</a:t>
            </a:r>
          </a:p>
          <a:p>
            <a:r>
              <a:rPr lang="en-US" dirty="0"/>
              <a:t>High cardinality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2D47F-7386-934D-8BF4-C07FC577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80" y="2053285"/>
            <a:ext cx="6146564" cy="30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DA672-C9DB-595D-668F-EBDF11EB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" y="637461"/>
            <a:ext cx="9403080" cy="55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sky with white dots&#10;&#10;Description automatically generated">
            <a:extLst>
              <a:ext uri="{FF2B5EF4-FFF2-40B4-BE49-F238E27FC236}">
                <a16:creationId xmlns:a16="http://schemas.microsoft.com/office/drawing/2014/main" id="{54AE1484-2A0D-B52E-6AE1-4FDC4AA662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6134C90-0611-2D6E-0498-684A0E2757C7}"/>
              </a:ext>
            </a:extLst>
          </p:cNvPr>
          <p:cNvGrpSpPr/>
          <p:nvPr/>
        </p:nvGrpSpPr>
        <p:grpSpPr>
          <a:xfrm>
            <a:off x="1226171" y="1727767"/>
            <a:ext cx="4202453" cy="1033273"/>
            <a:chOff x="474795" y="1770885"/>
            <a:chExt cx="4202453" cy="1033273"/>
          </a:xfrm>
        </p:grpSpPr>
        <p:sp>
          <p:nvSpPr>
            <p:cNvPr id="21" name="Rounded Rectangle 1">
              <a:extLst>
                <a:ext uri="{FF2B5EF4-FFF2-40B4-BE49-F238E27FC236}">
                  <a16:creationId xmlns:a16="http://schemas.microsoft.com/office/drawing/2014/main" id="{4FDB366E-078D-FF57-6F33-22BCDD4D6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4795" y="1770885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71703115-669D-933C-A3A8-4F4A5A9955F9}"/>
                </a:ext>
              </a:extLst>
            </p:cNvPr>
            <p:cNvSpPr txBox="1">
              <a:spLocks/>
            </p:cNvSpPr>
            <p:nvPr/>
          </p:nvSpPr>
          <p:spPr>
            <a:xfrm>
              <a:off x="747102" y="2059888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learn.microsoft.com</a:t>
              </a:r>
              <a:r>
                <a:rPr lang="en-US" dirty="0"/>
                <a:t>/</a:t>
              </a:r>
              <a:r>
                <a:rPr lang="en-US" dirty="0" err="1"/>
                <a:t>en</a:t>
              </a:r>
              <a:r>
                <a:rPr lang="en-US" dirty="0"/>
                <a:t>-us/dotnet/aspire/</a:t>
              </a: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046DC83-004A-ED48-E725-97E60EA1E239}"/>
                </a:ext>
              </a:extLst>
            </p:cNvPr>
            <p:cNvSpPr txBox="1">
              <a:spLocks/>
            </p:cNvSpPr>
            <p:nvPr/>
          </p:nvSpPr>
          <p:spPr>
            <a:xfrm>
              <a:off x="747102" y="2372347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.NET Aspire documentation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A07B65-8AC0-5BC2-8ADC-3A987E242E51}"/>
              </a:ext>
            </a:extLst>
          </p:cNvPr>
          <p:cNvGrpSpPr/>
          <p:nvPr/>
        </p:nvGrpSpPr>
        <p:grpSpPr>
          <a:xfrm>
            <a:off x="6709085" y="1727766"/>
            <a:ext cx="4202453" cy="1033273"/>
            <a:chOff x="4097726" y="2965576"/>
            <a:chExt cx="4202453" cy="1033273"/>
          </a:xfrm>
        </p:grpSpPr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0A4B9E75-71A9-24E1-84AC-F3DFD1DDF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97726" y="2965576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66895F7E-956A-5D62-9AAB-9D32A761E2D9}"/>
                </a:ext>
              </a:extLst>
            </p:cNvPr>
            <p:cNvSpPr txBox="1">
              <a:spLocks/>
            </p:cNvSpPr>
            <p:nvPr/>
          </p:nvSpPr>
          <p:spPr>
            <a:xfrm>
              <a:off x="4370032" y="3337052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learn.microsoft.com</a:t>
              </a:r>
              <a:r>
                <a:rPr lang="en-US" dirty="0"/>
                <a:t>/</a:t>
              </a:r>
              <a:r>
                <a:rPr lang="en-US" dirty="0" err="1"/>
                <a:t>en</a:t>
              </a:r>
              <a:r>
                <a:rPr lang="en-US" dirty="0"/>
                <a:t>-us/training/modules/use-telemetry-dotnet-aspire/</a:t>
              </a:r>
            </a:p>
          </p:txBody>
        </p:sp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0CF42AF1-3F8A-3741-A772-1914E175E128}"/>
                </a:ext>
              </a:extLst>
            </p:cNvPr>
            <p:cNvSpPr txBox="1">
              <a:spLocks/>
            </p:cNvSpPr>
            <p:nvPr/>
          </p:nvSpPr>
          <p:spPr>
            <a:xfrm>
              <a:off x="4370032" y="3649511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Use telemetry in a .NET Aspire project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D066F4-C409-E72E-EDB9-AD265EEFC76D}"/>
              </a:ext>
            </a:extLst>
          </p:cNvPr>
          <p:cNvGrpSpPr/>
          <p:nvPr/>
        </p:nvGrpSpPr>
        <p:grpSpPr>
          <a:xfrm>
            <a:off x="1226171" y="3256836"/>
            <a:ext cx="4202453" cy="1033273"/>
            <a:chOff x="2884304" y="4118941"/>
            <a:chExt cx="4202453" cy="1033273"/>
          </a:xfrm>
        </p:grpSpPr>
        <p:sp>
          <p:nvSpPr>
            <p:cNvPr id="27" name="Rounded Rectangle 14">
              <a:extLst>
                <a:ext uri="{FF2B5EF4-FFF2-40B4-BE49-F238E27FC236}">
                  <a16:creationId xmlns:a16="http://schemas.microsoft.com/office/drawing/2014/main" id="{8B7127D6-B168-A639-C55E-33CAFFA86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84304" y="4118941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072FCF21-25C8-360A-A49C-FAD98ECB69CF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407944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docs.newrelic.com</a:t>
              </a:r>
              <a:r>
                <a:rPr lang="en-US" dirty="0"/>
                <a:t>/docs/new-relic-solutions/get-started/intro-new-relic/</a:t>
              </a:r>
            </a:p>
          </p:txBody>
        </p:sp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6E3443FE-FC73-4A1A-B980-7DBE51A3CF30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720403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Introduction to New Relic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E44F2B9-8350-9303-0B65-9758A5BD9670}"/>
              </a:ext>
            </a:extLst>
          </p:cNvPr>
          <p:cNvGrpSpPr/>
          <p:nvPr/>
        </p:nvGrpSpPr>
        <p:grpSpPr>
          <a:xfrm>
            <a:off x="6763375" y="3256835"/>
            <a:ext cx="4202453" cy="1033273"/>
            <a:chOff x="2884304" y="4118941"/>
            <a:chExt cx="4202453" cy="1033273"/>
          </a:xfrm>
        </p:grpSpPr>
        <p:sp>
          <p:nvSpPr>
            <p:cNvPr id="3" name="Rounded Rectangle 14">
              <a:extLst>
                <a:ext uri="{FF2B5EF4-FFF2-40B4-BE49-F238E27FC236}">
                  <a16:creationId xmlns:a16="http://schemas.microsoft.com/office/drawing/2014/main" id="{A284486F-21BE-FD8D-B236-CA0E4B229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84304" y="4118941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90C5F2A4-BFFE-B3DA-9003-827DC902360E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407944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docs.newrelic.com</a:t>
              </a:r>
              <a:r>
                <a:rPr lang="en-US" dirty="0"/>
                <a:t>/docs/</a:t>
              </a:r>
              <a:r>
                <a:rPr lang="en-US" dirty="0" err="1"/>
                <a:t>opentelemetry</a:t>
              </a:r>
              <a:r>
                <a:rPr lang="en-US" dirty="0"/>
                <a:t>/</a:t>
              </a:r>
              <a:r>
                <a:rPr lang="en-US" dirty="0" err="1"/>
                <a:t>opentelemetry</a:t>
              </a:r>
              <a:r>
                <a:rPr lang="en-US" dirty="0"/>
                <a:t>-introduction/</a:t>
              </a:r>
            </a:p>
          </p:txBody>
        </p:sp>
        <p:sp>
          <p:nvSpPr>
            <p:cNvPr id="5" name="Text Placeholder 3">
              <a:extLst>
                <a:ext uri="{FF2B5EF4-FFF2-40B4-BE49-F238E27FC236}">
                  <a16:creationId xmlns:a16="http://schemas.microsoft.com/office/drawing/2014/main" id="{80F3E290-F9E7-B12A-694C-0F499486C87B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720403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/>
                <a:t>OpenTelemetry</a:t>
              </a:r>
              <a:r>
                <a:rPr lang="en-US" b="1" dirty="0"/>
                <a:t> with New Relic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6F43E3-9916-B4CD-524F-E4BAECEF3815}"/>
              </a:ext>
            </a:extLst>
          </p:cNvPr>
          <p:cNvGrpSpPr/>
          <p:nvPr/>
        </p:nvGrpSpPr>
        <p:grpSpPr>
          <a:xfrm>
            <a:off x="6763375" y="4785904"/>
            <a:ext cx="4202453" cy="1033273"/>
            <a:chOff x="2884304" y="4118941"/>
            <a:chExt cx="4202453" cy="1033273"/>
          </a:xfrm>
        </p:grpSpPr>
        <p:sp>
          <p:nvSpPr>
            <p:cNvPr id="7" name="Rounded Rectangle 14">
              <a:extLst>
                <a:ext uri="{FF2B5EF4-FFF2-40B4-BE49-F238E27FC236}">
                  <a16:creationId xmlns:a16="http://schemas.microsoft.com/office/drawing/2014/main" id="{EF4F0850-86C7-9345-2C74-B698063B6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84304" y="4118941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55DACAD4-9708-E24C-CDFB-2982033A2E25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407944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github.com</a:t>
              </a:r>
              <a:r>
                <a:rPr lang="en-US" dirty="0"/>
                <a:t>/dotnet/</a:t>
              </a:r>
              <a:r>
                <a:rPr lang="en-US" dirty="0" err="1"/>
                <a:t>eShop</a:t>
              </a:r>
              <a:endParaRPr lang="en-US" dirty="0"/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76EB7089-C227-D98E-EA1B-6C7DB75DB223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720403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/>
                <a:t>eShop</a:t>
              </a:r>
              <a:r>
                <a:rPr lang="en-US" b="1" dirty="0"/>
                <a:t> Reference Application - "</a:t>
              </a:r>
              <a:r>
                <a:rPr lang="en-US" b="1" dirty="0" err="1"/>
                <a:t>AdventureWorks</a:t>
              </a:r>
              <a:r>
                <a:rPr lang="en-US" b="1" dirty="0"/>
                <a:t>"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D01F295-8A20-B540-EC5D-63347F73507C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CD310A-5E8B-2FC8-7240-9DA5A8369773}"/>
              </a:ext>
            </a:extLst>
          </p:cNvPr>
          <p:cNvGrpSpPr/>
          <p:nvPr/>
        </p:nvGrpSpPr>
        <p:grpSpPr>
          <a:xfrm>
            <a:off x="1226170" y="4785905"/>
            <a:ext cx="4202453" cy="1033273"/>
            <a:chOff x="2884304" y="4118941"/>
            <a:chExt cx="4202453" cy="1033273"/>
          </a:xfrm>
        </p:grpSpPr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8D082F5E-4076-9ACB-741A-79F085C9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84304" y="4118941"/>
              <a:ext cx="4202453" cy="1033273"/>
            </a:xfrm>
            <a:prstGeom prst="roundRect">
              <a:avLst>
                <a:gd name="adj" fmla="val 10106"/>
              </a:avLst>
            </a:prstGeom>
            <a:solidFill>
              <a:schemeClr val="tx2"/>
            </a:solidFill>
            <a:ln w="25400" cap="flat" cmpd="sng" algn="ctr"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00" scaled="1"/>
              </a:gradFill>
              <a:prstDash val="solid"/>
            </a:ln>
            <a:effectLst>
              <a:outerShdw blurRad="952500" dist="444500" dir="2700000" algn="tl" rotWithShape="0">
                <a:schemeClr val="accent2">
                  <a:alpha val="20000"/>
                </a:schemeClr>
              </a:outerShdw>
            </a:effectLst>
          </p:spPr>
          <p:txBody>
  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8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7DA8FA34-C1AD-EFDE-79D2-2D76DDACC2E7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407944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1" kern="1200" spc="0" baseline="0">
                  <a:solidFill>
                    <a:schemeClr val="accent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https://</a:t>
              </a:r>
              <a:r>
                <a:rPr lang="en-US" dirty="0" err="1"/>
                <a:t>opentelemetry.io</a:t>
              </a:r>
              <a:r>
                <a:rPr lang="en-US" dirty="0"/>
                <a:t>/docs/languages/net/getting-started/</a:t>
              </a: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F5C718DA-0349-8470-8BDF-94F271A4F9A9}"/>
                </a:ext>
              </a:extLst>
            </p:cNvPr>
            <p:cNvSpPr txBox="1">
              <a:spLocks/>
            </p:cNvSpPr>
            <p:nvPr/>
          </p:nvSpPr>
          <p:spPr>
            <a:xfrm>
              <a:off x="3156611" y="4720403"/>
              <a:ext cx="3657839" cy="153888"/>
            </a:xfrm>
            <a:prstGeom prst="rect">
              <a:avLst/>
            </a:prstGeom>
          </p:spPr>
          <p:txBody>
            <a:bodyPr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0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/>
                <a:t>OpenTelemetry</a:t>
              </a:r>
              <a:r>
                <a:rPr lang="en-US" b="1" dirty="0"/>
                <a:t> Getting Started with 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25254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05" y="3679638"/>
            <a:ext cx="6331946" cy="1802288"/>
          </a:xfrm>
        </p:spPr>
        <p:txBody>
          <a:bodyPr/>
          <a:lstStyle/>
          <a:p>
            <a:pPr defTabSz="914367"/>
            <a:r>
              <a:rPr lang="en-US" sz="3600">
                <a:solidFill>
                  <a:schemeClr val="bg1"/>
                </a:solidFill>
              </a:rPr>
              <a:t>.NET Aspire Developers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F28E5-3737-739F-AEC0-8A1AFAEA3E4F}"/>
              </a:ext>
            </a:extLst>
          </p:cNvPr>
          <p:cNvSpPr txBox="1"/>
          <p:nvPr/>
        </p:nvSpPr>
        <p:spPr>
          <a:xfrm>
            <a:off x="307206" y="5585236"/>
            <a:ext cx="8485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2800" b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</a:t>
            </a:r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800" b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dotnetAspireDevDay</a:t>
            </a:r>
            <a:r>
              <a:rPr lang="en-US" sz="2800" b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/Collection</a:t>
            </a:r>
          </a:p>
          <a:p>
            <a:pPr defTabSz="914367"/>
            <a:endParaRPr lang="en-US" sz="2800" b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B0F73-776E-B3E0-993A-620A1802811F}"/>
              </a:ext>
            </a:extLst>
          </p:cNvPr>
          <p:cNvSpPr txBox="1"/>
          <p:nvPr/>
        </p:nvSpPr>
        <p:spPr>
          <a:xfrm>
            <a:off x="307205" y="4961458"/>
            <a:ext cx="58682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your learning journey:</a:t>
            </a:r>
          </a:p>
        </p:txBody>
      </p:sp>
    </p:spTree>
    <p:extLst>
      <p:ext uri="{BB962C8B-B14F-4D97-AF65-F5344CB8AC3E}">
        <p14:creationId xmlns:p14="http://schemas.microsoft.com/office/powerpoint/2010/main" val="417168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978391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3285189"/>
            <a:ext cx="2313432" cy="276999"/>
          </a:xfrm>
        </p:spPr>
        <p:txBody>
          <a:bodyPr/>
          <a:lstStyle/>
          <a:p>
            <a:r>
              <a:rPr lang="en-US" dirty="0"/>
              <a:t>Business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3285189"/>
            <a:ext cx="2313432" cy="276999"/>
          </a:xfrm>
        </p:spPr>
        <p:txBody>
          <a:bodyPr/>
          <a:lstStyle/>
          <a:p>
            <a:r>
              <a:rPr lang="en-US" dirty="0"/>
              <a:t>New Relic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3285189"/>
            <a:ext cx="2313432" cy="276999"/>
          </a:xfrm>
        </p:spPr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36948" y="2311962"/>
            <a:ext cx="1718105" cy="738664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6414" y="2311962"/>
            <a:ext cx="1718105" cy="738664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484" y="2311962"/>
            <a:ext cx="1718105" cy="738664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266AF5B-618B-2DED-0B1E-DD553922F4B8}"/>
              </a:ext>
            </a:extLst>
          </p:cNvPr>
          <p:cNvSpPr txBox="1">
            <a:spLocks/>
          </p:cNvSpPr>
          <p:nvPr/>
        </p:nvSpPr>
        <p:spPr>
          <a:xfrm>
            <a:off x="1688750" y="5253433"/>
            <a:ext cx="23134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FB0FD8-6B43-D0A7-827B-D449A8535AEA}"/>
              </a:ext>
            </a:extLst>
          </p:cNvPr>
          <p:cNvSpPr txBox="1">
            <a:spLocks/>
          </p:cNvSpPr>
          <p:nvPr/>
        </p:nvSpPr>
        <p:spPr>
          <a:xfrm>
            <a:off x="4939284" y="5253433"/>
            <a:ext cx="23134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EF1E7F5-47DB-C42E-065A-DDADDEACF721}"/>
              </a:ext>
            </a:extLst>
          </p:cNvPr>
          <p:cNvSpPr txBox="1">
            <a:spLocks/>
          </p:cNvSpPr>
          <p:nvPr/>
        </p:nvSpPr>
        <p:spPr>
          <a:xfrm>
            <a:off x="5236948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05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E2423E5-8163-0D0E-E44B-A338EF39EF73}"/>
              </a:ext>
            </a:extLst>
          </p:cNvPr>
          <p:cNvSpPr txBox="1">
            <a:spLocks/>
          </p:cNvSpPr>
          <p:nvPr/>
        </p:nvSpPr>
        <p:spPr>
          <a:xfrm>
            <a:off x="1986414" y="4280206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9EF-C60C-14A1-271F-73F48308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6" y="3013502"/>
            <a:ext cx="9144000" cy="830997"/>
          </a:xfrm>
        </p:spPr>
        <p:txBody>
          <a:bodyPr/>
          <a:lstStyle/>
          <a:p>
            <a:r>
              <a:rPr lang="en-US" dirty="0"/>
              <a:t>New Relic</a:t>
            </a:r>
          </a:p>
        </p:txBody>
      </p:sp>
    </p:spTree>
    <p:extLst>
      <p:ext uri="{BB962C8B-B14F-4D97-AF65-F5344CB8AC3E}">
        <p14:creationId xmlns:p14="http://schemas.microsoft.com/office/powerpoint/2010/main" val="218788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553998"/>
          </a:xfrm>
        </p:spPr>
        <p:txBody>
          <a:bodyPr/>
          <a:lstStyle/>
          <a:p>
            <a:r>
              <a:rPr lang="en-US" dirty="0"/>
              <a:t>Maximize Uptime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861774"/>
          </a:xfrm>
        </p:spPr>
        <p:txBody>
          <a:bodyPr/>
          <a:lstStyle/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Improve system resilience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Ensure peak performance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Increase application security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553998"/>
          </a:xfrm>
        </p:spPr>
        <p:txBody>
          <a:bodyPr/>
          <a:lstStyle/>
          <a:p>
            <a:r>
              <a:rPr lang="en-US" dirty="0"/>
              <a:t>Innovate Faster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861774"/>
          </a:xfrm>
        </p:spPr>
        <p:txBody>
          <a:bodyPr/>
          <a:lstStyle/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Drive developer productivity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Increase release velocity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Accelerate app modernization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553998"/>
          </a:xfrm>
        </p:spPr>
        <p:txBody>
          <a:bodyPr/>
          <a:lstStyle/>
          <a:p>
            <a:r>
              <a:rPr lang="en-US" dirty="0"/>
              <a:t>Optimize Business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861774"/>
          </a:xfrm>
        </p:spPr>
        <p:txBody>
          <a:bodyPr/>
          <a:lstStyle/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Improve real-user experience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Decrease cloud hosting costs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Consolidate tools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6DC935-5C3E-91A8-9FD7-741DAE2FEF2E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US" sz="3200" dirty="0"/>
              <a:t>Modern observability business objectives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504E96F-B7B8-F573-7C00-ECD0AF80E01C}"/>
              </a:ext>
            </a:extLst>
          </p:cNvPr>
          <p:cNvSpPr txBox="1">
            <a:spLocks/>
          </p:cNvSpPr>
          <p:nvPr/>
        </p:nvSpPr>
        <p:spPr>
          <a:xfrm>
            <a:off x="8011481" y="3683545"/>
            <a:ext cx="31922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Operation Efficiency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AFB242F-40C3-0393-8C0B-E8F560144DEB}"/>
              </a:ext>
            </a:extLst>
          </p:cNvPr>
          <p:cNvSpPr txBox="1">
            <a:spLocks/>
          </p:cNvSpPr>
          <p:nvPr/>
        </p:nvSpPr>
        <p:spPr>
          <a:xfrm>
            <a:off x="8011481" y="4182863"/>
            <a:ext cx="3205796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Reduce administrational overhead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Drive  developer productivity</a:t>
            </a:r>
          </a:p>
          <a:p>
            <a:pPr marL="171450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dirty="0"/>
              <a:t>Reduced maintenance efforts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New Relic all-in-one observability platform</a:t>
            </a:r>
          </a:p>
        </p:txBody>
      </p:sp>
      <p:pic>
        <p:nvPicPr>
          <p:cNvPr id="16" name="Google Shape;2173;p311">
            <a:extLst>
              <a:ext uri="{FF2B5EF4-FFF2-40B4-BE49-F238E27FC236}">
                <a16:creationId xmlns:a16="http://schemas.microsoft.com/office/drawing/2014/main" id="{6BE0C9AA-BBCF-6FA7-9C82-DFFE907442A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76" r="1095" b="8181"/>
          <a:stretch/>
        </p:blipFill>
        <p:spPr>
          <a:xfrm>
            <a:off x="2150100" y="1686679"/>
            <a:ext cx="7891800" cy="41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75;p311">
            <a:extLst>
              <a:ext uri="{FF2B5EF4-FFF2-40B4-BE49-F238E27FC236}">
                <a16:creationId xmlns:a16="http://schemas.microsoft.com/office/drawing/2014/main" id="{5F493D6B-C3F0-8680-1627-9E1AE3F78B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304" y="4928732"/>
            <a:ext cx="669602" cy="220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176;p311">
            <a:extLst>
              <a:ext uri="{FF2B5EF4-FFF2-40B4-BE49-F238E27FC236}">
                <a16:creationId xmlns:a16="http://schemas.microsoft.com/office/drawing/2014/main" id="{695287E8-A2D9-48EB-8ED7-E773DF0020BC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3357093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2177;p311">
            <a:extLst>
              <a:ext uri="{FF2B5EF4-FFF2-40B4-BE49-F238E27FC236}">
                <a16:creationId xmlns:a16="http://schemas.microsoft.com/office/drawing/2014/main" id="{5F907543-DCA5-C520-4173-67010F2F380A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837093"/>
            <a:ext cx="1128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Events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178;p311">
            <a:extLst>
              <a:ext uri="{FF2B5EF4-FFF2-40B4-BE49-F238E27FC236}">
                <a16:creationId xmlns:a16="http://schemas.microsoft.com/office/drawing/2014/main" id="{B74EE936-B6E5-D21B-4113-E01F1573F7CF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229472"/>
            <a:ext cx="1402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Traces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" name="Google Shape;2179;p311">
            <a:extLst>
              <a:ext uri="{FF2B5EF4-FFF2-40B4-BE49-F238E27FC236}">
                <a16:creationId xmlns:a16="http://schemas.microsoft.com/office/drawing/2014/main" id="{23BCAA9B-5DED-6EB0-8696-EA3D620EC2C6}"/>
              </a:ext>
            </a:extLst>
          </p:cNvPr>
          <p:cNvCxnSpPr>
            <a:cxnSpLocks noChangeAspect="1"/>
          </p:cNvCxnSpPr>
          <p:nvPr/>
        </p:nvCxnSpPr>
        <p:spPr>
          <a:xfrm>
            <a:off x="2259068" y="46810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180;p311">
            <a:extLst>
              <a:ext uri="{FF2B5EF4-FFF2-40B4-BE49-F238E27FC236}">
                <a16:creationId xmlns:a16="http://schemas.microsoft.com/office/drawing/2014/main" id="{394936FE-1B87-D0A0-254F-B4B924E5D3C2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898237"/>
            <a:ext cx="10566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3rd party </a:t>
            </a:r>
            <a:b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telemetry</a:t>
            </a:r>
            <a:br>
              <a:rPr lang="en" sz="1000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181;p311">
            <a:extLst>
              <a:ext uri="{FF2B5EF4-FFF2-40B4-BE49-F238E27FC236}">
                <a16:creationId xmlns:a16="http://schemas.microsoft.com/office/drawing/2014/main" id="{AD23006D-9845-3B8F-1A3B-D63756E7E63F}"/>
              </a:ext>
            </a:extLst>
          </p:cNvPr>
          <p:cNvSpPr txBox="1">
            <a:spLocks noChangeAspect="1"/>
          </p:cNvSpPr>
          <p:nvPr/>
        </p:nvSpPr>
        <p:spPr>
          <a:xfrm>
            <a:off x="1971050" y="1929310"/>
            <a:ext cx="18552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Telemetry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" name="Google Shape;2182;p311">
            <a:extLst>
              <a:ext uri="{FF2B5EF4-FFF2-40B4-BE49-F238E27FC236}">
                <a16:creationId xmlns:a16="http://schemas.microsoft.com/office/drawing/2014/main" id="{14D0FD5E-51D4-6E8C-229C-4239338866BA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404289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83;p311">
            <a:extLst>
              <a:ext uri="{FF2B5EF4-FFF2-40B4-BE49-F238E27FC236}">
                <a16:creationId xmlns:a16="http://schemas.microsoft.com/office/drawing/2014/main" id="{A7F8FC2F-D3C2-9649-E678-BDEB9D4797C1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3568934"/>
            <a:ext cx="11067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Logs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" name="Google Shape;2184;p311">
            <a:extLst>
              <a:ext uri="{FF2B5EF4-FFF2-40B4-BE49-F238E27FC236}">
                <a16:creationId xmlns:a16="http://schemas.microsoft.com/office/drawing/2014/main" id="{2248B6A1-6A3B-E82D-3508-169B6E9CD873}"/>
              </a:ext>
            </a:extLst>
          </p:cNvPr>
          <p:cNvCxnSpPr>
            <a:cxnSpLocks noChangeAspect="1"/>
          </p:cNvCxnSpPr>
          <p:nvPr/>
        </p:nvCxnSpPr>
        <p:spPr>
          <a:xfrm>
            <a:off x="2259077" y="28006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185;p311">
            <a:extLst>
              <a:ext uri="{FF2B5EF4-FFF2-40B4-BE49-F238E27FC236}">
                <a16:creationId xmlns:a16="http://schemas.microsoft.com/office/drawing/2014/main" id="{8AE53F7A-9172-F615-665B-9E575781C5AB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323505"/>
            <a:ext cx="1029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Metrics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Google Shape;2186;p311">
            <a:extLst>
              <a:ext uri="{FF2B5EF4-FFF2-40B4-BE49-F238E27FC236}">
                <a16:creationId xmlns:a16="http://schemas.microsoft.com/office/drawing/2014/main" id="{DDCA2CF4-0F6D-798F-703C-0C3AAED4ACB8}"/>
              </a:ext>
            </a:extLst>
          </p:cNvPr>
          <p:cNvSpPr txBox="1">
            <a:spLocks noChangeAspect="1"/>
          </p:cNvSpPr>
          <p:nvPr/>
        </p:nvSpPr>
        <p:spPr>
          <a:xfrm>
            <a:off x="3175211" y="4737951"/>
            <a:ext cx="53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E9E9E"/>
                </a:solidFill>
                <a:latin typeface="IBM Plex Sans"/>
                <a:ea typeface="IBM Plex Sans"/>
                <a:cs typeface="IBM Plex Sans"/>
                <a:sym typeface="IBM Plex Sans"/>
              </a:rPr>
              <a:t>{ API }</a:t>
            </a:r>
            <a:endParaRPr sz="800" b="1">
              <a:solidFill>
                <a:srgbClr val="9E9E9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" name="Google Shape;2187;p311">
            <a:extLst>
              <a:ext uri="{FF2B5EF4-FFF2-40B4-BE49-F238E27FC236}">
                <a16:creationId xmlns:a16="http://schemas.microsoft.com/office/drawing/2014/main" id="{67838D21-D403-7860-D8F4-DD641B75D0E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788" y="5142316"/>
            <a:ext cx="594258" cy="2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188;p311">
            <a:extLst>
              <a:ext uri="{FF2B5EF4-FFF2-40B4-BE49-F238E27FC236}">
                <a16:creationId xmlns:a16="http://schemas.microsoft.com/office/drawing/2014/main" id="{88794205-2A38-8333-1F62-FB47BCB93171}"/>
              </a:ext>
            </a:extLst>
          </p:cNvPr>
          <p:cNvSpPr txBox="1">
            <a:spLocks noChangeAspect="1"/>
          </p:cNvSpPr>
          <p:nvPr/>
        </p:nvSpPr>
        <p:spPr>
          <a:xfrm>
            <a:off x="8483200" y="1929310"/>
            <a:ext cx="1955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Teams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2189;p311">
            <a:extLst>
              <a:ext uri="{FF2B5EF4-FFF2-40B4-BE49-F238E27FC236}">
                <a16:creationId xmlns:a16="http://schemas.microsoft.com/office/drawing/2014/main" id="{5B90949F-5853-D5F4-E7E1-49639CEAC996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2384258"/>
            <a:ext cx="1097400" cy="474771"/>
            <a:chOff x="6968816" y="1325479"/>
            <a:chExt cx="1097400" cy="474771"/>
          </a:xfrm>
        </p:grpSpPr>
        <p:grpSp>
          <p:nvGrpSpPr>
            <p:cNvPr id="32" name="Google Shape;2190;p311">
              <a:extLst>
                <a:ext uri="{FF2B5EF4-FFF2-40B4-BE49-F238E27FC236}">
                  <a16:creationId xmlns:a16="http://schemas.microsoft.com/office/drawing/2014/main" id="{48E61942-32AC-73F6-35D6-79DD726520DB}"/>
                </a:ext>
              </a:extLst>
            </p:cNvPr>
            <p:cNvGrpSpPr/>
            <p:nvPr/>
          </p:nvGrpSpPr>
          <p:grpSpPr>
            <a:xfrm>
              <a:off x="7394076" y="1325479"/>
              <a:ext cx="246881" cy="212841"/>
              <a:chOff x="5085728" y="3289023"/>
              <a:chExt cx="260891" cy="231550"/>
            </a:xfrm>
          </p:grpSpPr>
          <p:sp>
            <p:nvSpPr>
              <p:cNvPr id="34" name="Google Shape;2191;p311">
                <a:extLst>
                  <a:ext uri="{FF2B5EF4-FFF2-40B4-BE49-F238E27FC236}">
                    <a16:creationId xmlns:a16="http://schemas.microsoft.com/office/drawing/2014/main" id="{C04B3615-76C2-87E6-74B4-833851712B58}"/>
                  </a:ext>
                </a:extLst>
              </p:cNvPr>
              <p:cNvSpPr/>
              <p:nvPr/>
            </p:nvSpPr>
            <p:spPr>
              <a:xfrm>
                <a:off x="5085728" y="3340614"/>
                <a:ext cx="260891" cy="17995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737" extrusionOk="0">
                    <a:moveTo>
                      <a:pt x="980" y="267"/>
                    </a:moveTo>
                    <a:cubicBezTo>
                      <a:pt x="889" y="267"/>
                      <a:pt x="889" y="267"/>
                      <a:pt x="889" y="267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175" y="646"/>
                      <a:pt x="175" y="646"/>
                      <a:pt x="175" y="646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401" y="88"/>
                      <a:pt x="401" y="88"/>
                      <a:pt x="401" y="88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9" y="0"/>
                      <a:pt x="87" y="19"/>
                      <a:pt x="87" y="44"/>
                    </a:cubicBezTo>
                    <a:cubicBezTo>
                      <a:pt x="87" y="646"/>
                      <a:pt x="87" y="646"/>
                      <a:pt x="87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15"/>
                      <a:pt x="18" y="737"/>
                      <a:pt x="43" y="737"/>
                    </a:cubicBezTo>
                    <a:cubicBezTo>
                      <a:pt x="1024" y="737"/>
                      <a:pt x="1024" y="737"/>
                      <a:pt x="1024" y="737"/>
                    </a:cubicBezTo>
                    <a:cubicBezTo>
                      <a:pt x="1050" y="737"/>
                      <a:pt x="1068" y="715"/>
                      <a:pt x="1068" y="689"/>
                    </a:cubicBezTo>
                    <a:cubicBezTo>
                      <a:pt x="1068" y="646"/>
                      <a:pt x="1068" y="646"/>
                      <a:pt x="1068" y="646"/>
                    </a:cubicBezTo>
                    <a:cubicBezTo>
                      <a:pt x="980" y="646"/>
                      <a:pt x="980" y="646"/>
                      <a:pt x="980" y="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192;p311">
                <a:extLst>
                  <a:ext uri="{FF2B5EF4-FFF2-40B4-BE49-F238E27FC236}">
                    <a16:creationId xmlns:a16="http://schemas.microsoft.com/office/drawing/2014/main" id="{2EBDC661-6765-E378-04EB-DFBB25707DA6}"/>
                  </a:ext>
                </a:extLst>
              </p:cNvPr>
              <p:cNvSpPr/>
              <p:nvPr/>
            </p:nvSpPr>
            <p:spPr>
              <a:xfrm>
                <a:off x="5188910" y="3389761"/>
                <a:ext cx="54281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22" extrusionOk="0">
                    <a:moveTo>
                      <a:pt x="223" y="109"/>
                    </a:moveTo>
                    <a:cubicBezTo>
                      <a:pt x="223" y="51"/>
                      <a:pt x="172" y="0"/>
                      <a:pt x="110" y="0"/>
                    </a:cubicBezTo>
                    <a:cubicBezTo>
                      <a:pt x="52" y="0"/>
                      <a:pt x="0" y="51"/>
                      <a:pt x="0" y="109"/>
                    </a:cubicBezTo>
                    <a:cubicBezTo>
                      <a:pt x="0" y="171"/>
                      <a:pt x="52" y="222"/>
                      <a:pt x="110" y="222"/>
                    </a:cubicBezTo>
                    <a:cubicBezTo>
                      <a:pt x="172" y="222"/>
                      <a:pt x="223" y="171"/>
                      <a:pt x="223" y="1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193;p311">
                <a:extLst>
                  <a:ext uri="{FF2B5EF4-FFF2-40B4-BE49-F238E27FC236}">
                    <a16:creationId xmlns:a16="http://schemas.microsoft.com/office/drawing/2014/main" id="{4B83CA51-D08D-A14A-681F-447ED0DDC659}"/>
                  </a:ext>
                </a:extLst>
              </p:cNvPr>
              <p:cNvSpPr/>
              <p:nvPr/>
            </p:nvSpPr>
            <p:spPr>
              <a:xfrm>
                <a:off x="5171306" y="3454800"/>
                <a:ext cx="89735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35" extrusionOk="0">
                    <a:moveTo>
                      <a:pt x="182" y="0"/>
                    </a:moveTo>
                    <a:cubicBezTo>
                      <a:pt x="87" y="0"/>
                      <a:pt x="7" y="58"/>
                      <a:pt x="0" y="135"/>
                    </a:cubicBezTo>
                    <a:cubicBezTo>
                      <a:pt x="368" y="135"/>
                      <a:pt x="368" y="135"/>
                      <a:pt x="368" y="135"/>
                    </a:cubicBezTo>
                    <a:cubicBezTo>
                      <a:pt x="357" y="58"/>
                      <a:pt x="280" y="0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94;p311">
                <a:extLst>
                  <a:ext uri="{FF2B5EF4-FFF2-40B4-BE49-F238E27FC236}">
                    <a16:creationId xmlns:a16="http://schemas.microsoft.com/office/drawing/2014/main" id="{20DC9D28-C690-E438-24C5-1DA916DD7F9E}"/>
                  </a:ext>
                </a:extLst>
              </p:cNvPr>
              <p:cNvSpPr/>
              <p:nvPr/>
            </p:nvSpPr>
            <p:spPr>
              <a:xfrm>
                <a:off x="5259573" y="3340614"/>
                <a:ext cx="65528" cy="2127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8" extrusionOk="0">
                    <a:moveTo>
                      <a:pt x="269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269" y="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95;p311">
                <a:extLst>
                  <a:ext uri="{FF2B5EF4-FFF2-40B4-BE49-F238E27FC236}">
                    <a16:creationId xmlns:a16="http://schemas.microsoft.com/office/drawing/2014/main" id="{C281BBF8-3021-DBE1-5016-B65081E18F8D}"/>
                  </a:ext>
                </a:extLst>
              </p:cNvPr>
              <p:cNvSpPr/>
              <p:nvPr/>
            </p:nvSpPr>
            <p:spPr>
              <a:xfrm>
                <a:off x="5197957" y="3289023"/>
                <a:ext cx="50369" cy="8093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32" extrusionOk="0">
                    <a:moveTo>
                      <a:pt x="6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62" y="332"/>
                      <a:pt x="62" y="332"/>
                      <a:pt x="62" y="332"/>
                    </a:cubicBezTo>
                    <a:cubicBezTo>
                      <a:pt x="197" y="197"/>
                      <a:pt x="197" y="197"/>
                      <a:pt x="197" y="197"/>
                    </a:cubicBezTo>
                    <a:cubicBezTo>
                      <a:pt x="211" y="179"/>
                      <a:pt x="211" y="153"/>
                      <a:pt x="19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2196;p311">
              <a:extLst>
                <a:ext uri="{FF2B5EF4-FFF2-40B4-BE49-F238E27FC236}">
                  <a16:creationId xmlns:a16="http://schemas.microsoft.com/office/drawing/2014/main" id="{8E52B853-23A8-EB5E-1C51-DF850A400FCD}"/>
                </a:ext>
              </a:extLst>
            </p:cNvPr>
            <p:cNvSpPr txBox="1"/>
            <p:nvPr/>
          </p:nvSpPr>
          <p:spPr>
            <a:xfrm>
              <a:off x="6968816" y="159234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Dev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9" name="Google Shape;2197;p311">
            <a:extLst>
              <a:ext uri="{FF2B5EF4-FFF2-40B4-BE49-F238E27FC236}">
                <a16:creationId xmlns:a16="http://schemas.microsoft.com/office/drawing/2014/main" id="{3E28FDBD-C735-F130-0868-5C7927632508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2375755"/>
            <a:ext cx="1097400" cy="493821"/>
            <a:chOff x="7737838" y="1316976"/>
            <a:chExt cx="1097400" cy="493821"/>
          </a:xfrm>
        </p:grpSpPr>
        <p:grpSp>
          <p:nvGrpSpPr>
            <p:cNvPr id="40" name="Google Shape;2198;p311">
              <a:extLst>
                <a:ext uri="{FF2B5EF4-FFF2-40B4-BE49-F238E27FC236}">
                  <a16:creationId xmlns:a16="http://schemas.microsoft.com/office/drawing/2014/main" id="{822932BE-DE95-817D-3C40-884DC8AC554D}"/>
                </a:ext>
              </a:extLst>
            </p:cNvPr>
            <p:cNvGrpSpPr/>
            <p:nvPr/>
          </p:nvGrpSpPr>
          <p:grpSpPr>
            <a:xfrm>
              <a:off x="8163094" y="1316976"/>
              <a:ext cx="246889" cy="229870"/>
              <a:chOff x="6390669" y="3275575"/>
              <a:chExt cx="261868" cy="243043"/>
            </a:xfrm>
          </p:grpSpPr>
          <p:sp>
            <p:nvSpPr>
              <p:cNvPr id="42" name="Google Shape;2199;p311">
                <a:extLst>
                  <a:ext uri="{FF2B5EF4-FFF2-40B4-BE49-F238E27FC236}">
                    <a16:creationId xmlns:a16="http://schemas.microsoft.com/office/drawing/2014/main" id="{D94A3D8F-6ABE-B709-E589-A3236A4BE794}"/>
                  </a:ext>
                </a:extLst>
              </p:cNvPr>
              <p:cNvSpPr/>
              <p:nvPr/>
            </p:nvSpPr>
            <p:spPr>
              <a:xfrm>
                <a:off x="6390669" y="3338903"/>
                <a:ext cx="261868" cy="17971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36" extrusionOk="0">
                    <a:moveTo>
                      <a:pt x="984" y="321"/>
                    </a:moveTo>
                    <a:cubicBezTo>
                      <a:pt x="893" y="321"/>
                      <a:pt x="893" y="321"/>
                      <a:pt x="893" y="321"/>
                    </a:cubicBezTo>
                    <a:cubicBezTo>
                      <a:pt x="893" y="649"/>
                      <a:pt x="893" y="649"/>
                      <a:pt x="893" y="649"/>
                    </a:cubicBezTo>
                    <a:cubicBezTo>
                      <a:pt x="179" y="649"/>
                      <a:pt x="179" y="649"/>
                      <a:pt x="179" y="649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470" y="91"/>
                      <a:pt x="470" y="91"/>
                      <a:pt x="470" y="91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9" y="0"/>
                      <a:pt x="91" y="22"/>
                      <a:pt x="91" y="44"/>
                    </a:cubicBezTo>
                    <a:cubicBezTo>
                      <a:pt x="91" y="649"/>
                      <a:pt x="91" y="649"/>
                      <a:pt x="91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718"/>
                      <a:pt x="22" y="736"/>
                      <a:pt x="47" y="736"/>
                    </a:cubicBezTo>
                    <a:cubicBezTo>
                      <a:pt x="1028" y="736"/>
                      <a:pt x="1028" y="736"/>
                      <a:pt x="1028" y="736"/>
                    </a:cubicBezTo>
                    <a:cubicBezTo>
                      <a:pt x="1054" y="736"/>
                      <a:pt x="1072" y="718"/>
                      <a:pt x="1072" y="693"/>
                    </a:cubicBezTo>
                    <a:cubicBezTo>
                      <a:pt x="1072" y="649"/>
                      <a:pt x="1072" y="649"/>
                      <a:pt x="1072" y="649"/>
                    </a:cubicBezTo>
                    <a:cubicBezTo>
                      <a:pt x="984" y="649"/>
                      <a:pt x="984" y="649"/>
                      <a:pt x="984" y="6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200;p311">
                <a:extLst>
                  <a:ext uri="{FF2B5EF4-FFF2-40B4-BE49-F238E27FC236}">
                    <a16:creationId xmlns:a16="http://schemas.microsoft.com/office/drawing/2014/main" id="{D89CB1F6-FF37-A1F7-B7D0-890C3EF5D7AB}"/>
                  </a:ext>
                </a:extLst>
              </p:cNvPr>
              <p:cNvSpPr/>
              <p:nvPr/>
            </p:nvSpPr>
            <p:spPr>
              <a:xfrm>
                <a:off x="6495073" y="3388049"/>
                <a:ext cx="54036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0" y="113"/>
                    </a:moveTo>
                    <a:cubicBezTo>
                      <a:pt x="0" y="175"/>
                      <a:pt x="47" y="222"/>
                      <a:pt x="109" y="222"/>
                    </a:cubicBezTo>
                    <a:cubicBezTo>
                      <a:pt x="171" y="222"/>
                      <a:pt x="222" y="175"/>
                      <a:pt x="222" y="113"/>
                    </a:cubicBezTo>
                    <a:cubicBezTo>
                      <a:pt x="222" y="51"/>
                      <a:pt x="171" y="0"/>
                      <a:pt x="109" y="0"/>
                    </a:cubicBezTo>
                    <a:cubicBezTo>
                      <a:pt x="47" y="0"/>
                      <a:pt x="0" y="51"/>
                      <a:pt x="0" y="1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201;p311">
                <a:extLst>
                  <a:ext uri="{FF2B5EF4-FFF2-40B4-BE49-F238E27FC236}">
                    <a16:creationId xmlns:a16="http://schemas.microsoft.com/office/drawing/2014/main" id="{1D227478-CA4E-555B-8A78-C3E334F38CEA}"/>
                  </a:ext>
                </a:extLst>
              </p:cNvPr>
              <p:cNvSpPr/>
              <p:nvPr/>
            </p:nvSpPr>
            <p:spPr>
              <a:xfrm>
                <a:off x="6477224" y="3453822"/>
                <a:ext cx="88757" cy="32031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2" extrusionOk="0">
                    <a:moveTo>
                      <a:pt x="0" y="132"/>
                    </a:moveTo>
                    <a:cubicBezTo>
                      <a:pt x="364" y="132"/>
                      <a:pt x="364" y="132"/>
                      <a:pt x="364" y="132"/>
                    </a:cubicBezTo>
                    <a:cubicBezTo>
                      <a:pt x="357" y="59"/>
                      <a:pt x="280" y="0"/>
                      <a:pt x="182" y="0"/>
                    </a:cubicBezTo>
                    <a:cubicBezTo>
                      <a:pt x="87" y="0"/>
                      <a:pt x="7" y="59"/>
                      <a:pt x="0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202;p311">
                <a:extLst>
                  <a:ext uri="{FF2B5EF4-FFF2-40B4-BE49-F238E27FC236}">
                    <a16:creationId xmlns:a16="http://schemas.microsoft.com/office/drawing/2014/main" id="{FF3D96AE-BE16-B89A-494C-41BC7B331998}"/>
                  </a:ext>
                </a:extLst>
              </p:cNvPr>
              <p:cNvSpPr/>
              <p:nvPr/>
            </p:nvSpPr>
            <p:spPr>
              <a:xfrm>
                <a:off x="6521725" y="3275575"/>
                <a:ext cx="128122" cy="12812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36" y="409"/>
                    </a:moveTo>
                    <a:cubicBezTo>
                      <a:pt x="91" y="383"/>
                      <a:pt x="91" y="383"/>
                      <a:pt x="91" y="383"/>
                    </a:cubicBezTo>
                    <a:cubicBezTo>
                      <a:pt x="98" y="394"/>
                      <a:pt x="106" y="405"/>
                      <a:pt x="117" y="412"/>
                    </a:cubicBezTo>
                    <a:cubicBezTo>
                      <a:pt x="124" y="419"/>
                      <a:pt x="135" y="430"/>
                      <a:pt x="146" y="434"/>
                    </a:cubicBezTo>
                    <a:cubicBezTo>
                      <a:pt x="120" y="492"/>
                      <a:pt x="120" y="492"/>
                      <a:pt x="120" y="492"/>
                    </a:cubicBezTo>
                    <a:cubicBezTo>
                      <a:pt x="204" y="525"/>
                      <a:pt x="204" y="525"/>
                      <a:pt x="204" y="525"/>
                    </a:cubicBezTo>
                    <a:cubicBezTo>
                      <a:pt x="226" y="470"/>
                      <a:pt x="226" y="470"/>
                      <a:pt x="226" y="470"/>
                    </a:cubicBezTo>
                    <a:cubicBezTo>
                      <a:pt x="241" y="470"/>
                      <a:pt x="251" y="474"/>
                      <a:pt x="262" y="474"/>
                    </a:cubicBezTo>
                    <a:cubicBezTo>
                      <a:pt x="277" y="474"/>
                      <a:pt x="288" y="470"/>
                      <a:pt x="303" y="470"/>
                    </a:cubicBezTo>
                    <a:cubicBezTo>
                      <a:pt x="324" y="525"/>
                      <a:pt x="324" y="525"/>
                      <a:pt x="324" y="525"/>
                    </a:cubicBezTo>
                    <a:cubicBezTo>
                      <a:pt x="408" y="492"/>
                      <a:pt x="408" y="492"/>
                      <a:pt x="408" y="492"/>
                    </a:cubicBezTo>
                    <a:cubicBezTo>
                      <a:pt x="383" y="434"/>
                      <a:pt x="383" y="434"/>
                      <a:pt x="383" y="434"/>
                    </a:cubicBezTo>
                    <a:cubicBezTo>
                      <a:pt x="394" y="430"/>
                      <a:pt x="405" y="419"/>
                      <a:pt x="412" y="412"/>
                    </a:cubicBezTo>
                    <a:cubicBezTo>
                      <a:pt x="419" y="405"/>
                      <a:pt x="430" y="394"/>
                      <a:pt x="434" y="383"/>
                    </a:cubicBezTo>
                    <a:cubicBezTo>
                      <a:pt x="492" y="409"/>
                      <a:pt x="492" y="409"/>
                      <a:pt x="492" y="409"/>
                    </a:cubicBezTo>
                    <a:cubicBezTo>
                      <a:pt x="525" y="325"/>
                      <a:pt x="525" y="325"/>
                      <a:pt x="525" y="325"/>
                    </a:cubicBezTo>
                    <a:cubicBezTo>
                      <a:pt x="470" y="303"/>
                      <a:pt x="470" y="303"/>
                      <a:pt x="470" y="303"/>
                    </a:cubicBezTo>
                    <a:cubicBezTo>
                      <a:pt x="474" y="277"/>
                      <a:pt x="474" y="252"/>
                      <a:pt x="470" y="226"/>
                    </a:cubicBezTo>
                    <a:cubicBezTo>
                      <a:pt x="525" y="204"/>
                      <a:pt x="525" y="204"/>
                      <a:pt x="525" y="204"/>
                    </a:cubicBezTo>
                    <a:cubicBezTo>
                      <a:pt x="492" y="120"/>
                      <a:pt x="492" y="120"/>
                      <a:pt x="492" y="120"/>
                    </a:cubicBezTo>
                    <a:cubicBezTo>
                      <a:pt x="434" y="146"/>
                      <a:pt x="434" y="146"/>
                      <a:pt x="434" y="146"/>
                    </a:cubicBezTo>
                    <a:cubicBezTo>
                      <a:pt x="430" y="135"/>
                      <a:pt x="419" y="124"/>
                      <a:pt x="412" y="117"/>
                    </a:cubicBezTo>
                    <a:cubicBezTo>
                      <a:pt x="401" y="106"/>
                      <a:pt x="394" y="99"/>
                      <a:pt x="383" y="91"/>
                    </a:cubicBezTo>
                    <a:cubicBezTo>
                      <a:pt x="405" y="37"/>
                      <a:pt x="405" y="37"/>
                      <a:pt x="405" y="37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77" y="55"/>
                      <a:pt x="251" y="55"/>
                      <a:pt x="226" y="59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35" y="99"/>
                      <a:pt x="124" y="106"/>
                      <a:pt x="117" y="117"/>
                    </a:cubicBezTo>
                    <a:cubicBezTo>
                      <a:pt x="106" y="124"/>
                      <a:pt x="98" y="135"/>
                      <a:pt x="91" y="14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58" y="226"/>
                      <a:pt x="58" y="226"/>
                      <a:pt x="58" y="226"/>
                    </a:cubicBezTo>
                    <a:cubicBezTo>
                      <a:pt x="55" y="252"/>
                      <a:pt x="55" y="277"/>
                      <a:pt x="58" y="303"/>
                    </a:cubicBezTo>
                    <a:cubicBezTo>
                      <a:pt x="0" y="325"/>
                      <a:pt x="0" y="325"/>
                      <a:pt x="0" y="325"/>
                    </a:cubicBezTo>
                    <a:close/>
                    <a:moveTo>
                      <a:pt x="179" y="179"/>
                    </a:moveTo>
                    <a:cubicBezTo>
                      <a:pt x="226" y="131"/>
                      <a:pt x="303" y="131"/>
                      <a:pt x="350" y="179"/>
                    </a:cubicBezTo>
                    <a:cubicBezTo>
                      <a:pt x="394" y="226"/>
                      <a:pt x="394" y="303"/>
                      <a:pt x="350" y="350"/>
                    </a:cubicBezTo>
                    <a:cubicBezTo>
                      <a:pt x="303" y="394"/>
                      <a:pt x="226" y="394"/>
                      <a:pt x="179" y="350"/>
                    </a:cubicBezTo>
                    <a:cubicBezTo>
                      <a:pt x="131" y="303"/>
                      <a:pt x="131" y="226"/>
                      <a:pt x="179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2203;p311">
              <a:extLst>
                <a:ext uri="{FF2B5EF4-FFF2-40B4-BE49-F238E27FC236}">
                  <a16:creationId xmlns:a16="http://schemas.microsoft.com/office/drawing/2014/main" id="{06E70CD1-325F-4F06-80A9-E0DE1A469CC5}"/>
                </a:ext>
              </a:extLst>
            </p:cNvPr>
            <p:cNvSpPr txBox="1"/>
            <p:nvPr/>
          </p:nvSpPr>
          <p:spPr>
            <a:xfrm>
              <a:off x="7737838" y="160289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Ops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6" name="Google Shape;2204;p311">
            <a:extLst>
              <a:ext uri="{FF2B5EF4-FFF2-40B4-BE49-F238E27FC236}">
                <a16:creationId xmlns:a16="http://schemas.microsoft.com/office/drawing/2014/main" id="{5BDF78A1-3C12-D8B4-197D-77FD2A3596DF}"/>
              </a:ext>
            </a:extLst>
          </p:cNvPr>
          <p:cNvGrpSpPr>
            <a:grpSpLocks noChangeAspect="1"/>
          </p:cNvGrpSpPr>
          <p:nvPr/>
        </p:nvGrpSpPr>
        <p:grpSpPr>
          <a:xfrm>
            <a:off x="8631991" y="2989258"/>
            <a:ext cx="799800" cy="517294"/>
            <a:chOff x="7117616" y="1930479"/>
            <a:chExt cx="799800" cy="517294"/>
          </a:xfrm>
        </p:grpSpPr>
        <p:grpSp>
          <p:nvGrpSpPr>
            <p:cNvPr id="47" name="Google Shape;2205;p311">
              <a:extLst>
                <a:ext uri="{FF2B5EF4-FFF2-40B4-BE49-F238E27FC236}">
                  <a16:creationId xmlns:a16="http://schemas.microsoft.com/office/drawing/2014/main" id="{3E0F01F2-3901-8C8A-6BB8-4C5796D8C3C1}"/>
                </a:ext>
              </a:extLst>
            </p:cNvPr>
            <p:cNvGrpSpPr/>
            <p:nvPr/>
          </p:nvGrpSpPr>
          <p:grpSpPr>
            <a:xfrm>
              <a:off x="7398643" y="1930479"/>
              <a:ext cx="237747" cy="255364"/>
              <a:chOff x="3766196" y="3031067"/>
              <a:chExt cx="234928" cy="255645"/>
            </a:xfrm>
          </p:grpSpPr>
          <p:sp>
            <p:nvSpPr>
              <p:cNvPr id="49" name="Google Shape;2206;p311">
                <a:extLst>
                  <a:ext uri="{FF2B5EF4-FFF2-40B4-BE49-F238E27FC236}">
                    <a16:creationId xmlns:a16="http://schemas.microsoft.com/office/drawing/2014/main" id="{D6BA39CC-01AD-1B8B-73F4-EC2040724EE5}"/>
                  </a:ext>
                </a:extLst>
              </p:cNvPr>
              <p:cNvSpPr/>
              <p:nvPr/>
            </p:nvSpPr>
            <p:spPr>
              <a:xfrm>
                <a:off x="3776918" y="3031067"/>
                <a:ext cx="224206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6" extrusionOk="0">
                    <a:moveTo>
                      <a:pt x="751" y="376"/>
                    </a:moveTo>
                    <a:cubicBezTo>
                      <a:pt x="908" y="219"/>
                      <a:pt x="908" y="219"/>
                      <a:pt x="908" y="219"/>
                    </a:cubicBezTo>
                    <a:cubicBezTo>
                      <a:pt x="926" y="205"/>
                      <a:pt x="926" y="175"/>
                      <a:pt x="908" y="157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3"/>
                      <a:pt x="685" y="63"/>
                      <a:pt x="685" y="63"/>
                    </a:cubicBezTo>
                    <a:cubicBezTo>
                      <a:pt x="766" y="143"/>
                      <a:pt x="766" y="143"/>
                      <a:pt x="766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766" y="234"/>
                      <a:pt x="766" y="234"/>
                      <a:pt x="766" y="234"/>
                    </a:cubicBezTo>
                    <a:cubicBezTo>
                      <a:pt x="685" y="314"/>
                      <a:pt x="685" y="314"/>
                      <a:pt x="685" y="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207;p311">
                <a:extLst>
                  <a:ext uri="{FF2B5EF4-FFF2-40B4-BE49-F238E27FC236}">
                    <a16:creationId xmlns:a16="http://schemas.microsoft.com/office/drawing/2014/main" id="{CF2FB13E-F86C-0CAD-7DB8-EB1CD569AC44}"/>
                  </a:ext>
                </a:extLst>
              </p:cNvPr>
              <p:cNvSpPr/>
              <p:nvPr/>
            </p:nvSpPr>
            <p:spPr>
              <a:xfrm>
                <a:off x="3776918" y="3194592"/>
                <a:ext cx="22420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9" extrusionOk="0">
                    <a:moveTo>
                      <a:pt x="685" y="318"/>
                    </a:moveTo>
                    <a:cubicBezTo>
                      <a:pt x="751" y="379"/>
                      <a:pt x="751" y="379"/>
                      <a:pt x="751" y="379"/>
                    </a:cubicBezTo>
                    <a:cubicBezTo>
                      <a:pt x="908" y="223"/>
                      <a:pt x="908" y="223"/>
                      <a:pt x="908" y="223"/>
                    </a:cubicBezTo>
                    <a:cubicBezTo>
                      <a:pt x="926" y="204"/>
                      <a:pt x="926" y="175"/>
                      <a:pt x="908" y="161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6"/>
                      <a:pt x="685" y="66"/>
                      <a:pt x="685" y="66"/>
                    </a:cubicBezTo>
                    <a:cubicBezTo>
                      <a:pt x="766" y="146"/>
                      <a:pt x="766" y="146"/>
                      <a:pt x="766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766" y="237"/>
                      <a:pt x="766" y="237"/>
                      <a:pt x="766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208;p311">
                <a:extLst>
                  <a:ext uri="{FF2B5EF4-FFF2-40B4-BE49-F238E27FC236}">
                    <a16:creationId xmlns:a16="http://schemas.microsoft.com/office/drawing/2014/main" id="{59A957E8-609E-C952-CAD0-7B76520301BE}"/>
                  </a:ext>
                </a:extLst>
              </p:cNvPr>
              <p:cNvSpPr/>
              <p:nvPr/>
            </p:nvSpPr>
            <p:spPr>
              <a:xfrm>
                <a:off x="3766196" y="3112951"/>
                <a:ext cx="22347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79" extrusionOk="0">
                    <a:moveTo>
                      <a:pt x="233" y="313"/>
                    </a:moveTo>
                    <a:cubicBezTo>
                      <a:pt x="152" y="233"/>
                      <a:pt x="152" y="233"/>
                      <a:pt x="152" y="233"/>
                    </a:cubicBezTo>
                    <a:cubicBezTo>
                      <a:pt x="918" y="233"/>
                      <a:pt x="918" y="233"/>
                      <a:pt x="918" y="233"/>
                    </a:cubicBezTo>
                    <a:cubicBezTo>
                      <a:pt x="918" y="146"/>
                      <a:pt x="918" y="146"/>
                      <a:pt x="918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-3" y="175"/>
                      <a:pt x="-3" y="204"/>
                      <a:pt x="10" y="222"/>
                    </a:cubicBezTo>
                    <a:cubicBezTo>
                      <a:pt x="167" y="379"/>
                      <a:pt x="167" y="379"/>
                      <a:pt x="167" y="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2209;p311">
              <a:extLst>
                <a:ext uri="{FF2B5EF4-FFF2-40B4-BE49-F238E27FC236}">
                  <a16:creationId xmlns:a16="http://schemas.microsoft.com/office/drawing/2014/main" id="{C19BDAD8-F398-D1DA-58D4-695F23F50AAD}"/>
                </a:ext>
              </a:extLst>
            </p:cNvPr>
            <p:cNvSpPr txBox="1"/>
            <p:nvPr/>
          </p:nvSpPr>
          <p:spPr>
            <a:xfrm>
              <a:off x="7117616" y="2239873"/>
              <a:ext cx="7998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Network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2" name="Google Shape;2210;p311">
            <a:extLst>
              <a:ext uri="{FF2B5EF4-FFF2-40B4-BE49-F238E27FC236}">
                <a16:creationId xmlns:a16="http://schemas.microsoft.com/office/drawing/2014/main" id="{4739B5D2-C382-D256-5BA5-4753C4FC0011}"/>
              </a:ext>
            </a:extLst>
          </p:cNvPr>
          <p:cNvGrpSpPr>
            <a:grpSpLocks noChangeAspect="1"/>
          </p:cNvGrpSpPr>
          <p:nvPr/>
        </p:nvGrpSpPr>
        <p:grpSpPr>
          <a:xfrm>
            <a:off x="9382563" y="3001828"/>
            <a:ext cx="836700" cy="495542"/>
            <a:chOff x="7868188" y="1943049"/>
            <a:chExt cx="836700" cy="495542"/>
          </a:xfrm>
        </p:grpSpPr>
        <p:grpSp>
          <p:nvGrpSpPr>
            <p:cNvPr id="53" name="Google Shape;2211;p311">
              <a:extLst>
                <a:ext uri="{FF2B5EF4-FFF2-40B4-BE49-F238E27FC236}">
                  <a16:creationId xmlns:a16="http://schemas.microsoft.com/office/drawing/2014/main" id="{3F635909-33ED-7F66-EE0B-E0FBAA10CB90}"/>
                </a:ext>
              </a:extLst>
            </p:cNvPr>
            <p:cNvGrpSpPr/>
            <p:nvPr/>
          </p:nvGrpSpPr>
          <p:grpSpPr>
            <a:xfrm>
              <a:off x="8167661" y="1943049"/>
              <a:ext cx="237755" cy="231591"/>
              <a:chOff x="3775212" y="1760643"/>
              <a:chExt cx="262712" cy="259544"/>
            </a:xfrm>
          </p:grpSpPr>
          <p:sp>
            <p:nvSpPr>
              <p:cNvPr id="55" name="Google Shape;2212;p311">
                <a:extLst>
                  <a:ext uri="{FF2B5EF4-FFF2-40B4-BE49-F238E27FC236}">
                    <a16:creationId xmlns:a16="http://schemas.microsoft.com/office/drawing/2014/main" id="{05E5DB7D-F98D-E338-4334-38E96E858FA9}"/>
                  </a:ext>
                </a:extLst>
              </p:cNvPr>
              <p:cNvSpPr/>
              <p:nvPr/>
            </p:nvSpPr>
            <p:spPr>
              <a:xfrm>
                <a:off x="3775212" y="1760643"/>
                <a:ext cx="262712" cy="160844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661" extrusionOk="0">
                    <a:moveTo>
                      <a:pt x="517" y="8"/>
                    </a:moveTo>
                    <a:cubicBezTo>
                      <a:pt x="25" y="293"/>
                      <a:pt x="25" y="293"/>
                      <a:pt x="25" y="293"/>
                    </a:cubicBezTo>
                    <a:cubicBezTo>
                      <a:pt x="11" y="300"/>
                      <a:pt x="0" y="315"/>
                      <a:pt x="0" y="329"/>
                    </a:cubicBezTo>
                    <a:cubicBezTo>
                      <a:pt x="0" y="347"/>
                      <a:pt x="11" y="362"/>
                      <a:pt x="25" y="369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25" y="657"/>
                      <a:pt x="532" y="661"/>
                      <a:pt x="539" y="661"/>
                    </a:cubicBezTo>
                    <a:cubicBezTo>
                      <a:pt x="547" y="661"/>
                      <a:pt x="554" y="657"/>
                      <a:pt x="561" y="654"/>
                    </a:cubicBezTo>
                    <a:cubicBezTo>
                      <a:pt x="1057" y="369"/>
                      <a:pt x="1057" y="369"/>
                      <a:pt x="1057" y="369"/>
                    </a:cubicBezTo>
                    <a:cubicBezTo>
                      <a:pt x="1068" y="362"/>
                      <a:pt x="1079" y="347"/>
                      <a:pt x="1079" y="329"/>
                    </a:cubicBezTo>
                    <a:cubicBezTo>
                      <a:pt x="1079" y="315"/>
                      <a:pt x="1068" y="300"/>
                      <a:pt x="1057" y="293"/>
                    </a:cubicBezTo>
                    <a:cubicBezTo>
                      <a:pt x="561" y="8"/>
                      <a:pt x="561" y="8"/>
                      <a:pt x="561" y="8"/>
                    </a:cubicBezTo>
                    <a:cubicBezTo>
                      <a:pt x="547" y="-3"/>
                      <a:pt x="532" y="-3"/>
                      <a:pt x="517" y="8"/>
                    </a:cubicBezTo>
                    <a:close/>
                    <a:moveTo>
                      <a:pt x="539" y="562"/>
                    </a:moveTo>
                    <a:cubicBezTo>
                      <a:pt x="135" y="329"/>
                      <a:pt x="135" y="329"/>
                      <a:pt x="135" y="32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944" y="329"/>
                      <a:pt x="944" y="329"/>
                      <a:pt x="944" y="3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213;p311">
                <a:extLst>
                  <a:ext uri="{FF2B5EF4-FFF2-40B4-BE49-F238E27FC236}">
                    <a16:creationId xmlns:a16="http://schemas.microsoft.com/office/drawing/2014/main" id="{6A2E8705-DB70-1852-D67C-55CBBB4B89CA}"/>
                  </a:ext>
                </a:extLst>
              </p:cNvPr>
              <p:cNvSpPr/>
              <p:nvPr/>
            </p:nvSpPr>
            <p:spPr>
              <a:xfrm>
                <a:off x="3775457" y="1879570"/>
                <a:ext cx="261738" cy="9065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3" extrusionOk="0">
                    <a:moveTo>
                      <a:pt x="23" y="82"/>
                    </a:moveTo>
                    <a:cubicBezTo>
                      <a:pt x="515" y="370"/>
                      <a:pt x="515" y="370"/>
                      <a:pt x="515" y="370"/>
                    </a:cubicBezTo>
                    <a:cubicBezTo>
                      <a:pt x="523" y="373"/>
                      <a:pt x="530" y="373"/>
                      <a:pt x="537" y="373"/>
                    </a:cubicBezTo>
                    <a:cubicBezTo>
                      <a:pt x="545" y="373"/>
                      <a:pt x="552" y="373"/>
                      <a:pt x="559" y="370"/>
                    </a:cubicBezTo>
                    <a:cubicBezTo>
                      <a:pt x="1055" y="82"/>
                      <a:pt x="1055" y="82"/>
                      <a:pt x="1055" y="82"/>
                    </a:cubicBezTo>
                    <a:cubicBezTo>
                      <a:pt x="1073" y="71"/>
                      <a:pt x="1081" y="42"/>
                      <a:pt x="1070" y="23"/>
                    </a:cubicBezTo>
                    <a:cubicBezTo>
                      <a:pt x="1059" y="2"/>
                      <a:pt x="1029" y="-6"/>
                      <a:pt x="1008" y="5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2"/>
                      <a:pt x="5" y="23"/>
                    </a:cubicBezTo>
                    <a:cubicBezTo>
                      <a:pt x="-6" y="42"/>
                      <a:pt x="1" y="71"/>
                      <a:pt x="23" y="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214;p311">
                <a:extLst>
                  <a:ext uri="{FF2B5EF4-FFF2-40B4-BE49-F238E27FC236}">
                    <a16:creationId xmlns:a16="http://schemas.microsoft.com/office/drawing/2014/main" id="{0294F5CB-318D-123C-00E6-1A5FE9F5FCDF}"/>
                  </a:ext>
                </a:extLst>
              </p:cNvPr>
              <p:cNvSpPr/>
              <p:nvPr/>
            </p:nvSpPr>
            <p:spPr>
              <a:xfrm>
                <a:off x="3775457" y="1928555"/>
                <a:ext cx="261738" cy="91632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7" extrusionOk="0">
                    <a:moveTo>
                      <a:pt x="23" y="85"/>
                    </a:moveTo>
                    <a:cubicBezTo>
                      <a:pt x="515" y="369"/>
                      <a:pt x="515" y="369"/>
                      <a:pt x="515" y="369"/>
                    </a:cubicBezTo>
                    <a:cubicBezTo>
                      <a:pt x="523" y="373"/>
                      <a:pt x="530" y="377"/>
                      <a:pt x="537" y="377"/>
                    </a:cubicBezTo>
                    <a:cubicBezTo>
                      <a:pt x="545" y="377"/>
                      <a:pt x="552" y="373"/>
                      <a:pt x="559" y="369"/>
                    </a:cubicBezTo>
                    <a:cubicBezTo>
                      <a:pt x="1055" y="85"/>
                      <a:pt x="1055" y="85"/>
                      <a:pt x="1055" y="85"/>
                    </a:cubicBezTo>
                    <a:cubicBezTo>
                      <a:pt x="1073" y="70"/>
                      <a:pt x="1081" y="45"/>
                      <a:pt x="1070" y="23"/>
                    </a:cubicBezTo>
                    <a:cubicBezTo>
                      <a:pt x="1059" y="1"/>
                      <a:pt x="1029" y="-6"/>
                      <a:pt x="1008" y="5"/>
                    </a:cubicBezTo>
                    <a:cubicBezTo>
                      <a:pt x="537" y="278"/>
                      <a:pt x="537" y="278"/>
                      <a:pt x="537" y="27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1"/>
                      <a:pt x="5" y="23"/>
                    </a:cubicBezTo>
                    <a:cubicBezTo>
                      <a:pt x="-6" y="45"/>
                      <a:pt x="1" y="70"/>
                      <a:pt x="23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2215;p311">
              <a:extLst>
                <a:ext uri="{FF2B5EF4-FFF2-40B4-BE49-F238E27FC236}">
                  <a16:creationId xmlns:a16="http://schemas.microsoft.com/office/drawing/2014/main" id="{1919E312-1815-5235-F58C-D806F4446B8C}"/>
                </a:ext>
              </a:extLst>
            </p:cNvPr>
            <p:cNvSpPr txBox="1"/>
            <p:nvPr/>
          </p:nvSpPr>
          <p:spPr>
            <a:xfrm>
              <a:off x="7868188" y="2230691"/>
              <a:ext cx="83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Infrastructure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8" name="Google Shape;2216;p311">
            <a:extLst>
              <a:ext uri="{FF2B5EF4-FFF2-40B4-BE49-F238E27FC236}">
                <a16:creationId xmlns:a16="http://schemas.microsoft.com/office/drawing/2014/main" id="{FEDF7760-997E-F9CC-A3AF-4A221ACA570B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5093727"/>
            <a:ext cx="1097400" cy="460852"/>
            <a:chOff x="7737838" y="4034948"/>
            <a:chExt cx="1097400" cy="460852"/>
          </a:xfrm>
        </p:grpSpPr>
        <p:sp>
          <p:nvSpPr>
            <p:cNvPr id="59" name="Google Shape;2217;p311">
              <a:extLst>
                <a:ext uri="{FF2B5EF4-FFF2-40B4-BE49-F238E27FC236}">
                  <a16:creationId xmlns:a16="http://schemas.microsoft.com/office/drawing/2014/main" id="{1A4BA25D-6042-B464-B1A1-8D03371444CB}"/>
                </a:ext>
              </a:extLst>
            </p:cNvPr>
            <p:cNvSpPr txBox="1"/>
            <p:nvPr/>
          </p:nvSpPr>
          <p:spPr>
            <a:xfrm>
              <a:off x="7737838" y="428789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 dirty="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Cloud</a:t>
              </a:r>
              <a:endParaRPr sz="75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60" name="Google Shape;2218;p311">
              <a:extLst>
                <a:ext uri="{FF2B5EF4-FFF2-40B4-BE49-F238E27FC236}">
                  <a16:creationId xmlns:a16="http://schemas.microsoft.com/office/drawing/2014/main" id="{35E39596-E6FA-F658-84E3-B1E2980BE122}"/>
                </a:ext>
              </a:extLst>
            </p:cNvPr>
            <p:cNvGrpSpPr/>
            <p:nvPr/>
          </p:nvGrpSpPr>
          <p:grpSpPr>
            <a:xfrm>
              <a:off x="8170916" y="4034948"/>
              <a:ext cx="231244" cy="217430"/>
              <a:chOff x="1710537" y="1044716"/>
              <a:chExt cx="231244" cy="217430"/>
            </a:xfrm>
          </p:grpSpPr>
          <p:sp>
            <p:nvSpPr>
              <p:cNvPr id="61" name="Google Shape;2219;p311">
                <a:extLst>
                  <a:ext uri="{FF2B5EF4-FFF2-40B4-BE49-F238E27FC236}">
                    <a16:creationId xmlns:a16="http://schemas.microsoft.com/office/drawing/2014/main" id="{79A04642-B16E-F7DE-276C-A47AF1F7F273}"/>
                  </a:ext>
                </a:extLst>
              </p:cNvPr>
              <p:cNvSpPr/>
              <p:nvPr/>
            </p:nvSpPr>
            <p:spPr>
              <a:xfrm>
                <a:off x="1770212" y="1155227"/>
                <a:ext cx="116589" cy="106919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88" extrusionOk="0">
                    <a:moveTo>
                      <a:pt x="388" y="388"/>
                    </a:moveTo>
                    <a:cubicBezTo>
                      <a:pt x="34" y="388"/>
                      <a:pt x="34" y="388"/>
                      <a:pt x="34" y="388"/>
                    </a:cubicBezTo>
                    <a:cubicBezTo>
                      <a:pt x="14" y="388"/>
                      <a:pt x="0" y="374"/>
                      <a:pt x="0" y="35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4" y="0"/>
                      <a:pt x="3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08" y="0"/>
                      <a:pt x="423" y="17"/>
                      <a:pt x="423" y="3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23" y="374"/>
                      <a:pt x="408" y="388"/>
                      <a:pt x="388" y="388"/>
                    </a:cubicBezTo>
                    <a:close/>
                    <a:moveTo>
                      <a:pt x="69" y="319"/>
                    </a:moveTo>
                    <a:cubicBezTo>
                      <a:pt x="353" y="319"/>
                      <a:pt x="353" y="319"/>
                      <a:pt x="353" y="319"/>
                    </a:cubicBezTo>
                    <a:cubicBezTo>
                      <a:pt x="353" y="72"/>
                      <a:pt x="353" y="72"/>
                      <a:pt x="353" y="72"/>
                    </a:cubicBezTo>
                    <a:cubicBezTo>
                      <a:pt x="69" y="72"/>
                      <a:pt x="69" y="72"/>
                      <a:pt x="69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220;p311">
                <a:extLst>
                  <a:ext uri="{FF2B5EF4-FFF2-40B4-BE49-F238E27FC236}">
                    <a16:creationId xmlns:a16="http://schemas.microsoft.com/office/drawing/2014/main" id="{0A6A57A2-1BEE-17B0-05E1-6F8094A8F503}"/>
                  </a:ext>
                </a:extLst>
              </p:cNvPr>
              <p:cNvSpPr/>
              <p:nvPr/>
            </p:nvSpPr>
            <p:spPr>
              <a:xfrm>
                <a:off x="1779605" y="1199155"/>
                <a:ext cx="97526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0" extrusionOk="0">
                    <a:moveTo>
                      <a:pt x="354" y="70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221;p311">
                <a:extLst>
                  <a:ext uri="{FF2B5EF4-FFF2-40B4-BE49-F238E27FC236}">
                    <a16:creationId xmlns:a16="http://schemas.microsoft.com/office/drawing/2014/main" id="{358DBC7D-A05C-F283-2849-16A4596527EB}"/>
                  </a:ext>
                </a:extLst>
              </p:cNvPr>
              <p:cNvSpPr/>
              <p:nvPr/>
            </p:nvSpPr>
            <p:spPr>
              <a:xfrm>
                <a:off x="1710537" y="1044716"/>
                <a:ext cx="231244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12" extrusionOk="0">
                    <a:moveTo>
                      <a:pt x="104" y="612"/>
                    </a:moveTo>
                    <a:cubicBezTo>
                      <a:pt x="46" y="585"/>
                      <a:pt x="6" y="527"/>
                      <a:pt x="0" y="464"/>
                    </a:cubicBezTo>
                    <a:cubicBezTo>
                      <a:pt x="-6" y="374"/>
                      <a:pt x="52" y="296"/>
                      <a:pt x="133" y="272"/>
                    </a:cubicBezTo>
                    <a:cubicBezTo>
                      <a:pt x="133" y="269"/>
                      <a:pt x="133" y="269"/>
                      <a:pt x="133" y="269"/>
                    </a:cubicBezTo>
                    <a:cubicBezTo>
                      <a:pt x="139" y="133"/>
                      <a:pt x="241" y="20"/>
                      <a:pt x="374" y="3"/>
                    </a:cubicBezTo>
                    <a:cubicBezTo>
                      <a:pt x="516" y="-18"/>
                      <a:pt x="649" y="78"/>
                      <a:pt x="681" y="214"/>
                    </a:cubicBezTo>
                    <a:cubicBezTo>
                      <a:pt x="728" y="229"/>
                      <a:pt x="768" y="255"/>
                      <a:pt x="797" y="296"/>
                    </a:cubicBezTo>
                    <a:cubicBezTo>
                      <a:pt x="829" y="342"/>
                      <a:pt x="844" y="397"/>
                      <a:pt x="835" y="455"/>
                    </a:cubicBezTo>
                    <a:cubicBezTo>
                      <a:pt x="826" y="510"/>
                      <a:pt x="794" y="559"/>
                      <a:pt x="751" y="591"/>
                    </a:cubicBezTo>
                    <a:cubicBezTo>
                      <a:pt x="707" y="536"/>
                      <a:pt x="707" y="536"/>
                      <a:pt x="707" y="536"/>
                    </a:cubicBezTo>
                    <a:cubicBezTo>
                      <a:pt x="739" y="513"/>
                      <a:pt x="760" y="481"/>
                      <a:pt x="765" y="443"/>
                    </a:cubicBezTo>
                    <a:cubicBezTo>
                      <a:pt x="771" y="406"/>
                      <a:pt x="763" y="368"/>
                      <a:pt x="739" y="336"/>
                    </a:cubicBezTo>
                    <a:cubicBezTo>
                      <a:pt x="716" y="307"/>
                      <a:pt x="681" y="287"/>
                      <a:pt x="644" y="281"/>
                    </a:cubicBezTo>
                    <a:cubicBezTo>
                      <a:pt x="618" y="275"/>
                      <a:pt x="618" y="275"/>
                      <a:pt x="618" y="275"/>
                    </a:cubicBezTo>
                    <a:cubicBezTo>
                      <a:pt x="615" y="249"/>
                      <a:pt x="615" y="249"/>
                      <a:pt x="615" y="249"/>
                    </a:cubicBezTo>
                    <a:cubicBezTo>
                      <a:pt x="600" y="136"/>
                      <a:pt x="496" y="58"/>
                      <a:pt x="383" y="72"/>
                    </a:cubicBezTo>
                    <a:cubicBezTo>
                      <a:pt x="284" y="87"/>
                      <a:pt x="209" y="168"/>
                      <a:pt x="206" y="269"/>
                    </a:cubicBezTo>
                    <a:cubicBezTo>
                      <a:pt x="206" y="278"/>
                      <a:pt x="206" y="287"/>
                      <a:pt x="206" y="296"/>
                    </a:cubicBezTo>
                    <a:cubicBezTo>
                      <a:pt x="212" y="333"/>
                      <a:pt x="212" y="333"/>
                      <a:pt x="212" y="333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113" y="339"/>
                      <a:pt x="67" y="394"/>
                      <a:pt x="73" y="458"/>
                    </a:cubicBezTo>
                    <a:cubicBezTo>
                      <a:pt x="75" y="496"/>
                      <a:pt x="99" y="530"/>
                      <a:pt x="133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2222;p311">
            <a:extLst>
              <a:ext uri="{FF2B5EF4-FFF2-40B4-BE49-F238E27FC236}">
                <a16:creationId xmlns:a16="http://schemas.microsoft.com/office/drawing/2014/main" id="{7907040F-A3FA-9D72-E4B7-05B361FC2585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3607622"/>
            <a:ext cx="1097400" cy="484132"/>
            <a:chOff x="6957798" y="2517815"/>
            <a:chExt cx="1097400" cy="484132"/>
          </a:xfrm>
        </p:grpSpPr>
        <p:grpSp>
          <p:nvGrpSpPr>
            <p:cNvPr id="65" name="Google Shape;2223;p311">
              <a:extLst>
                <a:ext uri="{FF2B5EF4-FFF2-40B4-BE49-F238E27FC236}">
                  <a16:creationId xmlns:a16="http://schemas.microsoft.com/office/drawing/2014/main" id="{64E7FD7A-BB0D-8D56-9C98-E1D65B9D0D8A}"/>
                </a:ext>
              </a:extLst>
            </p:cNvPr>
            <p:cNvGrpSpPr/>
            <p:nvPr/>
          </p:nvGrpSpPr>
          <p:grpSpPr>
            <a:xfrm>
              <a:off x="7396767" y="2517815"/>
              <a:ext cx="219460" cy="263353"/>
              <a:chOff x="7738199" y="5086800"/>
              <a:chExt cx="323640" cy="387000"/>
            </a:xfrm>
          </p:grpSpPr>
          <p:sp>
            <p:nvSpPr>
              <p:cNvPr id="67" name="Google Shape;2224;p311">
                <a:extLst>
                  <a:ext uri="{FF2B5EF4-FFF2-40B4-BE49-F238E27FC236}">
                    <a16:creationId xmlns:a16="http://schemas.microsoft.com/office/drawing/2014/main" id="{A3E872E7-7C91-BEE9-3AD0-6B2A30DE3E35}"/>
                  </a:ext>
                </a:extLst>
              </p:cNvPr>
              <p:cNvSpPr/>
              <p:nvPr/>
            </p:nvSpPr>
            <p:spPr>
              <a:xfrm>
                <a:off x="7738199" y="5086800"/>
                <a:ext cx="32364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076" extrusionOk="0">
                    <a:moveTo>
                      <a:pt x="853" y="449"/>
                    </a:moveTo>
                    <a:cubicBezTo>
                      <a:pt x="765" y="449"/>
                      <a:pt x="765" y="449"/>
                      <a:pt x="765" y="449"/>
                    </a:cubicBezTo>
                    <a:cubicBezTo>
                      <a:pt x="765" y="314"/>
                      <a:pt x="765" y="314"/>
                      <a:pt x="765" y="314"/>
                    </a:cubicBezTo>
                    <a:cubicBezTo>
                      <a:pt x="765" y="143"/>
                      <a:pt x="623" y="0"/>
                      <a:pt x="452" y="0"/>
                    </a:cubicBezTo>
                    <a:cubicBezTo>
                      <a:pt x="277" y="0"/>
                      <a:pt x="135" y="143"/>
                      <a:pt x="135" y="314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47" y="449"/>
                      <a:pt x="47" y="449"/>
                      <a:pt x="47" y="449"/>
                    </a:cubicBezTo>
                    <a:cubicBezTo>
                      <a:pt x="22" y="449"/>
                      <a:pt x="0" y="471"/>
                      <a:pt x="0" y="493"/>
                    </a:cubicBezTo>
                    <a:cubicBezTo>
                      <a:pt x="0" y="1032"/>
                      <a:pt x="0" y="1032"/>
                      <a:pt x="0" y="1032"/>
                    </a:cubicBezTo>
                    <a:cubicBezTo>
                      <a:pt x="0" y="1058"/>
                      <a:pt x="22" y="1076"/>
                      <a:pt x="47" y="1076"/>
                    </a:cubicBezTo>
                    <a:cubicBezTo>
                      <a:pt x="853" y="1076"/>
                      <a:pt x="853" y="1076"/>
                      <a:pt x="853" y="1076"/>
                    </a:cubicBezTo>
                    <a:cubicBezTo>
                      <a:pt x="878" y="1076"/>
                      <a:pt x="900" y="1058"/>
                      <a:pt x="900" y="1032"/>
                    </a:cubicBezTo>
                    <a:cubicBezTo>
                      <a:pt x="900" y="493"/>
                      <a:pt x="900" y="493"/>
                      <a:pt x="900" y="493"/>
                    </a:cubicBezTo>
                    <a:cubicBezTo>
                      <a:pt x="900" y="471"/>
                      <a:pt x="878" y="449"/>
                      <a:pt x="853" y="449"/>
                    </a:cubicBezTo>
                    <a:close/>
                    <a:moveTo>
                      <a:pt x="226" y="314"/>
                    </a:moveTo>
                    <a:cubicBezTo>
                      <a:pt x="226" y="190"/>
                      <a:pt x="328" y="92"/>
                      <a:pt x="452" y="92"/>
                    </a:cubicBezTo>
                    <a:cubicBezTo>
                      <a:pt x="572" y="92"/>
                      <a:pt x="674" y="190"/>
                      <a:pt x="674" y="314"/>
                    </a:cubicBezTo>
                    <a:cubicBezTo>
                      <a:pt x="674" y="449"/>
                      <a:pt x="674" y="449"/>
                      <a:pt x="674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lose/>
                    <a:moveTo>
                      <a:pt x="809" y="989"/>
                    </a:move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9" y="540"/>
                      <a:pt x="809" y="540"/>
                      <a:pt x="809" y="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225;p311">
                <a:extLst>
                  <a:ext uri="{FF2B5EF4-FFF2-40B4-BE49-F238E27FC236}">
                    <a16:creationId xmlns:a16="http://schemas.microsoft.com/office/drawing/2014/main" id="{C1AD54DF-7ACC-72AF-CFEB-3F54D5E03EB7}"/>
                  </a:ext>
                </a:extLst>
              </p:cNvPr>
              <p:cNvSpPr/>
              <p:nvPr/>
            </p:nvSpPr>
            <p:spPr>
              <a:xfrm>
                <a:off x="7876080" y="5337720"/>
                <a:ext cx="4788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134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4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226;p311">
                <a:extLst>
                  <a:ext uri="{FF2B5EF4-FFF2-40B4-BE49-F238E27FC236}">
                    <a16:creationId xmlns:a16="http://schemas.microsoft.com/office/drawing/2014/main" id="{ECD08771-468C-5507-9AE2-4ACD624CFCDC}"/>
                  </a:ext>
                </a:extLst>
              </p:cNvPr>
              <p:cNvSpPr/>
              <p:nvPr/>
            </p:nvSpPr>
            <p:spPr>
              <a:xfrm>
                <a:off x="794808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27;p311">
                <a:extLst>
                  <a:ext uri="{FF2B5EF4-FFF2-40B4-BE49-F238E27FC236}">
                    <a16:creationId xmlns:a16="http://schemas.microsoft.com/office/drawing/2014/main" id="{482C2136-C991-251A-A4E8-CA29D14F5336}"/>
                  </a:ext>
                </a:extLst>
              </p:cNvPr>
              <p:cNvSpPr/>
              <p:nvPr/>
            </p:nvSpPr>
            <p:spPr>
              <a:xfrm>
                <a:off x="780372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2228;p311">
              <a:extLst>
                <a:ext uri="{FF2B5EF4-FFF2-40B4-BE49-F238E27FC236}">
                  <a16:creationId xmlns:a16="http://schemas.microsoft.com/office/drawing/2014/main" id="{7E786D4B-6813-EC39-B90F-EE3BA1F8A1C9}"/>
                </a:ext>
              </a:extLst>
            </p:cNvPr>
            <p:cNvSpPr txBox="1"/>
            <p:nvPr/>
          </p:nvSpPr>
          <p:spPr>
            <a:xfrm>
              <a:off x="6957798" y="2794047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Security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1" name="Google Shape;2229;p311">
            <a:extLst>
              <a:ext uri="{FF2B5EF4-FFF2-40B4-BE49-F238E27FC236}">
                <a16:creationId xmlns:a16="http://schemas.microsoft.com/office/drawing/2014/main" id="{9F0B25E5-220A-3921-041D-EF7571534CF7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3636782"/>
            <a:ext cx="1097400" cy="456703"/>
            <a:chOff x="7737004" y="3698682"/>
            <a:chExt cx="1097400" cy="456703"/>
          </a:xfrm>
        </p:grpSpPr>
        <p:sp>
          <p:nvSpPr>
            <p:cNvPr id="72" name="Google Shape;2230;p311">
              <a:extLst>
                <a:ext uri="{FF2B5EF4-FFF2-40B4-BE49-F238E27FC236}">
                  <a16:creationId xmlns:a16="http://schemas.microsoft.com/office/drawing/2014/main" id="{36A57CB6-999F-B62F-F999-BC32FD45FF76}"/>
                </a:ext>
              </a:extLst>
            </p:cNvPr>
            <p:cNvSpPr txBox="1"/>
            <p:nvPr/>
          </p:nvSpPr>
          <p:spPr>
            <a:xfrm>
              <a:off x="7737004" y="3947484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SRE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3" name="Google Shape;2231;p311">
              <a:extLst>
                <a:ext uri="{FF2B5EF4-FFF2-40B4-BE49-F238E27FC236}">
                  <a16:creationId xmlns:a16="http://schemas.microsoft.com/office/drawing/2014/main" id="{F9FD0342-7FB2-3E0E-EF1B-07F0701325AD}"/>
                </a:ext>
              </a:extLst>
            </p:cNvPr>
            <p:cNvGrpSpPr/>
            <p:nvPr/>
          </p:nvGrpSpPr>
          <p:grpSpPr>
            <a:xfrm>
              <a:off x="8168817" y="3698682"/>
              <a:ext cx="233776" cy="232901"/>
              <a:chOff x="595371" y="3802924"/>
              <a:chExt cx="307640" cy="306489"/>
            </a:xfrm>
          </p:grpSpPr>
          <p:sp>
            <p:nvSpPr>
              <p:cNvPr id="74" name="Google Shape;2232;p311">
                <a:extLst>
                  <a:ext uri="{FF2B5EF4-FFF2-40B4-BE49-F238E27FC236}">
                    <a16:creationId xmlns:a16="http://schemas.microsoft.com/office/drawing/2014/main" id="{A79FADB9-F608-E34E-0A22-D2C76D1738CB}"/>
                  </a:ext>
                </a:extLst>
              </p:cNvPr>
              <p:cNvSpPr/>
              <p:nvPr/>
            </p:nvSpPr>
            <p:spPr>
              <a:xfrm>
                <a:off x="595371" y="3802924"/>
                <a:ext cx="307640" cy="30648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68" extrusionOk="0">
                    <a:moveTo>
                      <a:pt x="538" y="1068"/>
                    </a:moveTo>
                    <a:cubicBezTo>
                      <a:pt x="243" y="1068"/>
                      <a:pt x="0" y="829"/>
                      <a:pt x="0" y="534"/>
                    </a:cubicBezTo>
                    <a:cubicBezTo>
                      <a:pt x="0" y="239"/>
                      <a:pt x="243" y="0"/>
                      <a:pt x="538" y="0"/>
                    </a:cubicBezTo>
                    <a:cubicBezTo>
                      <a:pt x="833" y="0"/>
                      <a:pt x="1072" y="239"/>
                      <a:pt x="1072" y="534"/>
                    </a:cubicBezTo>
                    <a:cubicBezTo>
                      <a:pt x="1072" y="829"/>
                      <a:pt x="833" y="1068"/>
                      <a:pt x="538" y="1068"/>
                    </a:cubicBezTo>
                    <a:close/>
                    <a:moveTo>
                      <a:pt x="538" y="88"/>
                    </a:moveTo>
                    <a:cubicBezTo>
                      <a:pt x="291" y="88"/>
                      <a:pt x="92" y="287"/>
                      <a:pt x="92" y="534"/>
                    </a:cubicBezTo>
                    <a:cubicBezTo>
                      <a:pt x="92" y="781"/>
                      <a:pt x="291" y="980"/>
                      <a:pt x="538" y="980"/>
                    </a:cubicBezTo>
                    <a:cubicBezTo>
                      <a:pt x="781" y="980"/>
                      <a:pt x="984" y="781"/>
                      <a:pt x="984" y="534"/>
                    </a:cubicBezTo>
                    <a:cubicBezTo>
                      <a:pt x="984" y="287"/>
                      <a:pt x="781" y="88"/>
                      <a:pt x="538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33;p311">
                <a:extLst>
                  <a:ext uri="{FF2B5EF4-FFF2-40B4-BE49-F238E27FC236}">
                    <a16:creationId xmlns:a16="http://schemas.microsoft.com/office/drawing/2014/main" id="{54E8353D-A4A6-2D82-E83D-9FA6291A64BC}"/>
                  </a:ext>
                </a:extLst>
              </p:cNvPr>
              <p:cNvSpPr/>
              <p:nvPr/>
            </p:nvSpPr>
            <p:spPr>
              <a:xfrm>
                <a:off x="689587" y="3990206"/>
                <a:ext cx="119207" cy="11834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3" extrusionOk="0">
                    <a:moveTo>
                      <a:pt x="210" y="413"/>
                    </a:moveTo>
                    <a:cubicBezTo>
                      <a:pt x="96" y="413"/>
                      <a:pt x="0" y="320"/>
                      <a:pt x="0" y="206"/>
                    </a:cubicBezTo>
                    <a:cubicBezTo>
                      <a:pt x="0" y="92"/>
                      <a:pt x="96" y="0"/>
                      <a:pt x="210" y="0"/>
                    </a:cubicBezTo>
                    <a:cubicBezTo>
                      <a:pt x="324" y="0"/>
                      <a:pt x="416" y="92"/>
                      <a:pt x="416" y="206"/>
                    </a:cubicBezTo>
                    <a:cubicBezTo>
                      <a:pt x="416" y="320"/>
                      <a:pt x="324" y="413"/>
                      <a:pt x="210" y="413"/>
                    </a:cubicBezTo>
                    <a:close/>
                    <a:moveTo>
                      <a:pt x="210" y="88"/>
                    </a:moveTo>
                    <a:cubicBezTo>
                      <a:pt x="144" y="88"/>
                      <a:pt x="92" y="144"/>
                      <a:pt x="92" y="206"/>
                    </a:cubicBezTo>
                    <a:cubicBezTo>
                      <a:pt x="92" y="273"/>
                      <a:pt x="144" y="324"/>
                      <a:pt x="210" y="324"/>
                    </a:cubicBezTo>
                    <a:cubicBezTo>
                      <a:pt x="273" y="324"/>
                      <a:pt x="328" y="273"/>
                      <a:pt x="328" y="206"/>
                    </a:cubicBezTo>
                    <a:cubicBezTo>
                      <a:pt x="328" y="144"/>
                      <a:pt x="273" y="88"/>
                      <a:pt x="21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34;p311">
                <a:extLst>
                  <a:ext uri="{FF2B5EF4-FFF2-40B4-BE49-F238E27FC236}">
                    <a16:creationId xmlns:a16="http://schemas.microsoft.com/office/drawing/2014/main" id="{2326CBD5-653A-CF91-4395-DA4C467B282E}"/>
                  </a:ext>
                </a:extLst>
              </p:cNvPr>
              <p:cNvSpPr/>
              <p:nvPr/>
            </p:nvSpPr>
            <p:spPr>
              <a:xfrm>
                <a:off x="643053" y="3897140"/>
                <a:ext cx="212275" cy="21141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7" extrusionOk="0">
                    <a:moveTo>
                      <a:pt x="372" y="737"/>
                    </a:moveTo>
                    <a:cubicBezTo>
                      <a:pt x="166" y="737"/>
                      <a:pt x="0" y="571"/>
                      <a:pt x="0" y="368"/>
                    </a:cubicBezTo>
                    <a:cubicBezTo>
                      <a:pt x="0" y="165"/>
                      <a:pt x="166" y="0"/>
                      <a:pt x="372" y="0"/>
                    </a:cubicBezTo>
                    <a:cubicBezTo>
                      <a:pt x="574" y="0"/>
                      <a:pt x="740" y="165"/>
                      <a:pt x="740" y="368"/>
                    </a:cubicBezTo>
                    <a:cubicBezTo>
                      <a:pt x="740" y="571"/>
                      <a:pt x="574" y="737"/>
                      <a:pt x="372" y="737"/>
                    </a:cubicBezTo>
                    <a:close/>
                    <a:moveTo>
                      <a:pt x="372" y="88"/>
                    </a:moveTo>
                    <a:cubicBezTo>
                      <a:pt x="217" y="88"/>
                      <a:pt x="88" y="213"/>
                      <a:pt x="88" y="368"/>
                    </a:cubicBezTo>
                    <a:cubicBezTo>
                      <a:pt x="88" y="523"/>
                      <a:pt x="217" y="648"/>
                      <a:pt x="372" y="648"/>
                    </a:cubicBezTo>
                    <a:cubicBezTo>
                      <a:pt x="527" y="648"/>
                      <a:pt x="652" y="523"/>
                      <a:pt x="652" y="368"/>
                    </a:cubicBezTo>
                    <a:cubicBezTo>
                      <a:pt x="652" y="213"/>
                      <a:pt x="527" y="88"/>
                      <a:pt x="372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235;p311">
            <a:extLst>
              <a:ext uri="{FF2B5EF4-FFF2-40B4-BE49-F238E27FC236}">
                <a16:creationId xmlns:a16="http://schemas.microsoft.com/office/drawing/2014/main" id="{3C705DBF-0331-CAF7-3478-49A6C6C1F9D3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5093737"/>
            <a:ext cx="1097400" cy="477150"/>
            <a:chOff x="6968816" y="4034958"/>
            <a:chExt cx="1097400" cy="477150"/>
          </a:xfrm>
        </p:grpSpPr>
        <p:sp>
          <p:nvSpPr>
            <p:cNvPr id="78" name="Google Shape;2236;p311">
              <a:extLst>
                <a:ext uri="{FF2B5EF4-FFF2-40B4-BE49-F238E27FC236}">
                  <a16:creationId xmlns:a16="http://schemas.microsoft.com/office/drawing/2014/main" id="{511E8689-CF75-5F91-045E-E33A785D6325}"/>
                </a:ext>
              </a:extLst>
            </p:cNvPr>
            <p:cNvSpPr txBox="1"/>
            <p:nvPr/>
          </p:nvSpPr>
          <p:spPr>
            <a:xfrm>
              <a:off x="6968816" y="430420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Back-End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9" name="Google Shape;2237;p311">
              <a:extLst>
                <a:ext uri="{FF2B5EF4-FFF2-40B4-BE49-F238E27FC236}">
                  <a16:creationId xmlns:a16="http://schemas.microsoft.com/office/drawing/2014/main" id="{1E018A68-F36F-8284-8843-64AE907E28A9}"/>
                </a:ext>
              </a:extLst>
            </p:cNvPr>
            <p:cNvGrpSpPr/>
            <p:nvPr/>
          </p:nvGrpSpPr>
          <p:grpSpPr>
            <a:xfrm>
              <a:off x="7400376" y="4034958"/>
              <a:ext cx="234282" cy="215220"/>
              <a:chOff x="2835257" y="3887323"/>
              <a:chExt cx="234282" cy="215220"/>
            </a:xfrm>
          </p:grpSpPr>
          <p:sp>
            <p:nvSpPr>
              <p:cNvPr id="80" name="Google Shape;2238;p311">
                <a:extLst>
                  <a:ext uri="{FF2B5EF4-FFF2-40B4-BE49-F238E27FC236}">
                    <a16:creationId xmlns:a16="http://schemas.microsoft.com/office/drawing/2014/main" id="{9CBCB3B3-7695-AABC-E021-C8F0B0F76436}"/>
                  </a:ext>
                </a:extLst>
              </p:cNvPr>
              <p:cNvSpPr/>
              <p:nvPr/>
            </p:nvSpPr>
            <p:spPr>
              <a:xfrm>
                <a:off x="2835257" y="3887323"/>
                <a:ext cx="234282" cy="21522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780" extrusionOk="0">
                    <a:moveTo>
                      <a:pt x="815" y="780"/>
                    </a:moveTo>
                    <a:cubicBezTo>
                      <a:pt x="35" y="780"/>
                      <a:pt x="35" y="780"/>
                      <a:pt x="35" y="780"/>
                    </a:cubicBezTo>
                    <a:cubicBezTo>
                      <a:pt x="15" y="780"/>
                      <a:pt x="0" y="762"/>
                      <a:pt x="0" y="74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5" y="0"/>
                      <a:pt x="35" y="0"/>
                    </a:cubicBezTo>
                    <a:cubicBezTo>
                      <a:pt x="815" y="0"/>
                      <a:pt x="815" y="0"/>
                      <a:pt x="815" y="0"/>
                    </a:cubicBezTo>
                    <a:cubicBezTo>
                      <a:pt x="832" y="0"/>
                      <a:pt x="849" y="17"/>
                      <a:pt x="849" y="35"/>
                    </a:cubicBezTo>
                    <a:cubicBezTo>
                      <a:pt x="849" y="742"/>
                      <a:pt x="849" y="742"/>
                      <a:pt x="849" y="742"/>
                    </a:cubicBezTo>
                    <a:cubicBezTo>
                      <a:pt x="849" y="762"/>
                      <a:pt x="832" y="780"/>
                      <a:pt x="815" y="780"/>
                    </a:cubicBezTo>
                    <a:close/>
                    <a:moveTo>
                      <a:pt x="70" y="707"/>
                    </a:moveTo>
                    <a:cubicBezTo>
                      <a:pt x="777" y="707"/>
                      <a:pt x="777" y="707"/>
                      <a:pt x="777" y="707"/>
                    </a:cubicBezTo>
                    <a:cubicBezTo>
                      <a:pt x="777" y="72"/>
                      <a:pt x="777" y="72"/>
                      <a:pt x="777" y="72"/>
                    </a:cubicBezTo>
                    <a:cubicBezTo>
                      <a:pt x="70" y="72"/>
                      <a:pt x="70" y="72"/>
                      <a:pt x="70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239;p311">
                <a:extLst>
                  <a:ext uri="{FF2B5EF4-FFF2-40B4-BE49-F238E27FC236}">
                    <a16:creationId xmlns:a16="http://schemas.microsoft.com/office/drawing/2014/main" id="{8678DE9E-2972-7F7E-FD9F-186942A656FF}"/>
                  </a:ext>
                </a:extLst>
              </p:cNvPr>
              <p:cNvSpPr/>
              <p:nvPr/>
            </p:nvSpPr>
            <p:spPr>
              <a:xfrm>
                <a:off x="2874488" y="3916885"/>
                <a:ext cx="19063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35" y="0"/>
                    </a:moveTo>
                    <a:cubicBezTo>
                      <a:pt x="55" y="0"/>
                      <a:pt x="70" y="15"/>
                      <a:pt x="70" y="35"/>
                    </a:cubicBezTo>
                    <a:cubicBezTo>
                      <a:pt x="70" y="55"/>
                      <a:pt x="55" y="70"/>
                      <a:pt x="35" y="70"/>
                    </a:cubicBezTo>
                    <a:cubicBezTo>
                      <a:pt x="15" y="70"/>
                      <a:pt x="0" y="55"/>
                      <a:pt x="0" y="35"/>
                    </a:cubicBezTo>
                    <a:cubicBezTo>
                      <a:pt x="0" y="15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240;p311">
                <a:extLst>
                  <a:ext uri="{FF2B5EF4-FFF2-40B4-BE49-F238E27FC236}">
                    <a16:creationId xmlns:a16="http://schemas.microsoft.com/office/drawing/2014/main" id="{1878C9D9-14E9-B970-F282-B2AF36BE56E4}"/>
                  </a:ext>
                </a:extLst>
              </p:cNvPr>
              <p:cNvSpPr/>
              <p:nvPr/>
            </p:nvSpPr>
            <p:spPr>
              <a:xfrm>
                <a:off x="2912891" y="3916885"/>
                <a:ext cx="19892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8" y="0"/>
                    </a:moveTo>
                    <a:cubicBezTo>
                      <a:pt x="55" y="0"/>
                      <a:pt x="73" y="15"/>
                      <a:pt x="73" y="35"/>
                    </a:cubicBezTo>
                    <a:cubicBezTo>
                      <a:pt x="73" y="55"/>
                      <a:pt x="55" y="70"/>
                      <a:pt x="38" y="70"/>
                    </a:cubicBezTo>
                    <a:cubicBezTo>
                      <a:pt x="18" y="70"/>
                      <a:pt x="0" y="55"/>
                      <a:pt x="0" y="35"/>
                    </a:cubicBezTo>
                    <a:cubicBezTo>
                      <a:pt x="0" y="15"/>
                      <a:pt x="18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241;p311">
                <a:extLst>
                  <a:ext uri="{FF2B5EF4-FFF2-40B4-BE49-F238E27FC236}">
                    <a16:creationId xmlns:a16="http://schemas.microsoft.com/office/drawing/2014/main" id="{8B3D2202-A2A0-6BDC-2F2E-2C65B39F5BEF}"/>
                  </a:ext>
                </a:extLst>
              </p:cNvPr>
              <p:cNvSpPr/>
              <p:nvPr/>
            </p:nvSpPr>
            <p:spPr>
              <a:xfrm>
                <a:off x="2844927" y="3945894"/>
                <a:ext cx="215220" cy="11741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26" extrusionOk="0">
                    <a:moveTo>
                      <a:pt x="672" y="426"/>
                    </a:moveTo>
                    <a:lnTo>
                      <a:pt x="530" y="426"/>
                    </a:lnTo>
                    <a:lnTo>
                      <a:pt x="530" y="353"/>
                    </a:lnTo>
                    <a:lnTo>
                      <a:pt x="672" y="353"/>
                    </a:lnTo>
                    <a:close/>
                    <a:moveTo>
                      <a:pt x="461" y="426"/>
                    </a:moveTo>
                    <a:lnTo>
                      <a:pt x="319" y="426"/>
                    </a:lnTo>
                    <a:lnTo>
                      <a:pt x="319" y="353"/>
                    </a:lnTo>
                    <a:lnTo>
                      <a:pt x="461" y="353"/>
                    </a:lnTo>
                    <a:close/>
                    <a:moveTo>
                      <a:pt x="246" y="426"/>
                    </a:moveTo>
                    <a:lnTo>
                      <a:pt x="107" y="426"/>
                    </a:lnTo>
                    <a:lnTo>
                      <a:pt x="107" y="353"/>
                    </a:lnTo>
                    <a:lnTo>
                      <a:pt x="246" y="353"/>
                    </a:lnTo>
                    <a:close/>
                    <a:moveTo>
                      <a:pt x="672" y="318"/>
                    </a:moveTo>
                    <a:lnTo>
                      <a:pt x="530" y="318"/>
                    </a:lnTo>
                    <a:lnTo>
                      <a:pt x="530" y="249"/>
                    </a:lnTo>
                    <a:lnTo>
                      <a:pt x="672" y="249"/>
                    </a:lnTo>
                    <a:close/>
                    <a:moveTo>
                      <a:pt x="461" y="318"/>
                    </a:moveTo>
                    <a:lnTo>
                      <a:pt x="319" y="318"/>
                    </a:lnTo>
                    <a:lnTo>
                      <a:pt x="319" y="249"/>
                    </a:lnTo>
                    <a:lnTo>
                      <a:pt x="461" y="249"/>
                    </a:lnTo>
                    <a:close/>
                    <a:moveTo>
                      <a:pt x="246" y="318"/>
                    </a:moveTo>
                    <a:lnTo>
                      <a:pt x="107" y="318"/>
                    </a:lnTo>
                    <a:lnTo>
                      <a:pt x="107" y="249"/>
                    </a:lnTo>
                    <a:lnTo>
                      <a:pt x="246" y="249"/>
                    </a:lnTo>
                    <a:close/>
                    <a:moveTo>
                      <a:pt x="672" y="214"/>
                    </a:moveTo>
                    <a:lnTo>
                      <a:pt x="530" y="214"/>
                    </a:lnTo>
                    <a:lnTo>
                      <a:pt x="530" y="142"/>
                    </a:lnTo>
                    <a:lnTo>
                      <a:pt x="672" y="142"/>
                    </a:lnTo>
                    <a:close/>
                    <a:moveTo>
                      <a:pt x="461" y="214"/>
                    </a:moveTo>
                    <a:lnTo>
                      <a:pt x="319" y="214"/>
                    </a:lnTo>
                    <a:lnTo>
                      <a:pt x="319" y="142"/>
                    </a:lnTo>
                    <a:lnTo>
                      <a:pt x="461" y="142"/>
                    </a:lnTo>
                    <a:close/>
                    <a:moveTo>
                      <a:pt x="246" y="214"/>
                    </a:moveTo>
                    <a:lnTo>
                      <a:pt x="107" y="214"/>
                    </a:lnTo>
                    <a:lnTo>
                      <a:pt x="107" y="142"/>
                    </a:lnTo>
                    <a:lnTo>
                      <a:pt x="246" y="142"/>
                    </a:lnTo>
                    <a:close/>
                    <a:moveTo>
                      <a:pt x="780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2242;p311">
            <a:extLst>
              <a:ext uri="{FF2B5EF4-FFF2-40B4-BE49-F238E27FC236}">
                <a16:creationId xmlns:a16="http://schemas.microsoft.com/office/drawing/2014/main" id="{0FAEF7F8-7BCC-C3D0-1723-BF5CA192E11A}"/>
              </a:ext>
            </a:extLst>
          </p:cNvPr>
          <p:cNvSpPr txBox="1">
            <a:spLocks noChangeAspect="1"/>
          </p:cNvSpPr>
          <p:nvPr/>
        </p:nvSpPr>
        <p:spPr>
          <a:xfrm>
            <a:off x="8483191" y="4586846"/>
            <a:ext cx="10974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Web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85" name="Google Shape;2243;p311">
            <a:extLst>
              <a:ext uri="{FF2B5EF4-FFF2-40B4-BE49-F238E27FC236}">
                <a16:creationId xmlns:a16="http://schemas.microsoft.com/office/drawing/2014/main" id="{C04CFAE8-4011-4093-149B-7E595A1B2D2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332" y="4299915"/>
            <a:ext cx="233119" cy="232901"/>
            <a:chOff x="561476" y="4481395"/>
            <a:chExt cx="306776" cy="306489"/>
          </a:xfrm>
          <a:solidFill>
            <a:schemeClr val="accent2"/>
          </a:solidFill>
        </p:grpSpPr>
        <p:sp>
          <p:nvSpPr>
            <p:cNvPr id="86" name="Google Shape;2244;p311">
              <a:extLst>
                <a:ext uri="{FF2B5EF4-FFF2-40B4-BE49-F238E27FC236}">
                  <a16:creationId xmlns:a16="http://schemas.microsoft.com/office/drawing/2014/main" id="{F1FC1CD2-EF0E-5125-C94C-FA762DBD7354}"/>
                </a:ext>
              </a:extLst>
            </p:cNvPr>
            <p:cNvSpPr/>
            <p:nvPr/>
          </p:nvSpPr>
          <p:spPr>
            <a:xfrm>
              <a:off x="561476" y="4481395"/>
              <a:ext cx="306776" cy="306489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534" y="1068"/>
                  </a:moveTo>
                  <a:cubicBezTo>
                    <a:pt x="239" y="1068"/>
                    <a:pt x="0" y="829"/>
                    <a:pt x="0" y="534"/>
                  </a:cubicBezTo>
                  <a:cubicBezTo>
                    <a:pt x="0" y="239"/>
                    <a:pt x="239" y="0"/>
                    <a:pt x="534" y="0"/>
                  </a:cubicBezTo>
                  <a:cubicBezTo>
                    <a:pt x="829" y="0"/>
                    <a:pt x="1069" y="239"/>
                    <a:pt x="1069" y="534"/>
                  </a:cubicBezTo>
                  <a:cubicBezTo>
                    <a:pt x="1069" y="829"/>
                    <a:pt x="829" y="1068"/>
                    <a:pt x="534" y="1068"/>
                  </a:cubicBezTo>
                  <a:close/>
                  <a:moveTo>
                    <a:pt x="534" y="88"/>
                  </a:moveTo>
                  <a:cubicBezTo>
                    <a:pt x="287" y="88"/>
                    <a:pt x="88" y="287"/>
                    <a:pt x="88" y="534"/>
                  </a:cubicBezTo>
                  <a:cubicBezTo>
                    <a:pt x="88" y="781"/>
                    <a:pt x="287" y="980"/>
                    <a:pt x="534" y="980"/>
                  </a:cubicBezTo>
                  <a:cubicBezTo>
                    <a:pt x="781" y="980"/>
                    <a:pt x="980" y="781"/>
                    <a:pt x="980" y="534"/>
                  </a:cubicBezTo>
                  <a:cubicBezTo>
                    <a:pt x="980" y="287"/>
                    <a:pt x="781" y="88"/>
                    <a:pt x="534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7" name="Google Shape;2245;p311">
              <a:extLst>
                <a:ext uri="{FF2B5EF4-FFF2-40B4-BE49-F238E27FC236}">
                  <a16:creationId xmlns:a16="http://schemas.microsoft.com/office/drawing/2014/main" id="{AEEB59E3-8857-5238-F32E-85CE70F236D3}"/>
                </a:ext>
              </a:extLst>
            </p:cNvPr>
            <p:cNvSpPr/>
            <p:nvPr/>
          </p:nvSpPr>
          <p:spPr>
            <a:xfrm>
              <a:off x="650234" y="4481395"/>
              <a:ext cx="128973" cy="306489"/>
            </a:xfrm>
            <a:custGeom>
              <a:avLst/>
              <a:gdLst/>
              <a:ahLst/>
              <a:cxnLst/>
              <a:rect l="l" t="t" r="r" b="b"/>
              <a:pathLst>
                <a:path w="450" h="1068" extrusionOk="0">
                  <a:moveTo>
                    <a:pt x="225" y="1068"/>
                  </a:moveTo>
                  <a:cubicBezTo>
                    <a:pt x="78" y="1068"/>
                    <a:pt x="0" y="799"/>
                    <a:pt x="0" y="534"/>
                  </a:cubicBezTo>
                  <a:cubicBezTo>
                    <a:pt x="0" y="269"/>
                    <a:pt x="78" y="0"/>
                    <a:pt x="225" y="0"/>
                  </a:cubicBezTo>
                  <a:cubicBezTo>
                    <a:pt x="373" y="0"/>
                    <a:pt x="450" y="269"/>
                    <a:pt x="450" y="534"/>
                  </a:cubicBezTo>
                  <a:cubicBezTo>
                    <a:pt x="450" y="799"/>
                    <a:pt x="373" y="1068"/>
                    <a:pt x="225" y="1068"/>
                  </a:cubicBezTo>
                  <a:close/>
                  <a:moveTo>
                    <a:pt x="225" y="88"/>
                  </a:moveTo>
                  <a:cubicBezTo>
                    <a:pt x="174" y="88"/>
                    <a:pt x="93" y="265"/>
                    <a:pt x="93" y="534"/>
                  </a:cubicBezTo>
                  <a:cubicBezTo>
                    <a:pt x="93" y="803"/>
                    <a:pt x="174" y="980"/>
                    <a:pt x="225" y="980"/>
                  </a:cubicBezTo>
                  <a:cubicBezTo>
                    <a:pt x="277" y="980"/>
                    <a:pt x="358" y="803"/>
                    <a:pt x="358" y="534"/>
                  </a:cubicBezTo>
                  <a:cubicBezTo>
                    <a:pt x="358" y="265"/>
                    <a:pt x="277" y="88"/>
                    <a:pt x="22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8" name="Google Shape;2246;p311">
              <a:extLst>
                <a:ext uri="{FF2B5EF4-FFF2-40B4-BE49-F238E27FC236}">
                  <a16:creationId xmlns:a16="http://schemas.microsoft.com/office/drawing/2014/main" id="{2372004D-2863-FBB3-7405-902C4546FFF9}"/>
                </a:ext>
              </a:extLst>
            </p:cNvPr>
            <p:cNvSpPr/>
            <p:nvPr/>
          </p:nvSpPr>
          <p:spPr>
            <a:xfrm>
              <a:off x="586753" y="4570154"/>
              <a:ext cx="255935" cy="127824"/>
            </a:xfrm>
            <a:custGeom>
              <a:avLst/>
              <a:gdLst/>
              <a:ahLst/>
              <a:cxnLst/>
              <a:rect l="l" t="t" r="r" b="b"/>
              <a:pathLst>
                <a:path w="892" h="446" extrusionOk="0">
                  <a:moveTo>
                    <a:pt x="892" y="446"/>
                  </a:moveTo>
                  <a:lnTo>
                    <a:pt x="0" y="446"/>
                  </a:lnTo>
                  <a:lnTo>
                    <a:pt x="0" y="358"/>
                  </a:lnTo>
                  <a:lnTo>
                    <a:pt x="892" y="358"/>
                  </a:lnTo>
                  <a:close/>
                  <a:moveTo>
                    <a:pt x="892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</p:grpSp>
      <p:grpSp>
        <p:nvGrpSpPr>
          <p:cNvPr id="89" name="Google Shape;2247;p311">
            <a:extLst>
              <a:ext uri="{FF2B5EF4-FFF2-40B4-BE49-F238E27FC236}">
                <a16:creationId xmlns:a16="http://schemas.microsoft.com/office/drawing/2014/main" id="{CB67CA9F-2855-DB97-A495-A9B7B329FA2A}"/>
              </a:ext>
            </a:extLst>
          </p:cNvPr>
          <p:cNvGrpSpPr>
            <a:grpSpLocks noChangeAspect="1"/>
          </p:cNvGrpSpPr>
          <p:nvPr/>
        </p:nvGrpSpPr>
        <p:grpSpPr>
          <a:xfrm>
            <a:off x="9712590" y="4287667"/>
            <a:ext cx="176646" cy="255369"/>
            <a:chOff x="5130792" y="1035594"/>
            <a:chExt cx="177107" cy="283744"/>
          </a:xfrm>
          <a:solidFill>
            <a:schemeClr val="accent2"/>
          </a:solidFill>
        </p:grpSpPr>
        <p:sp>
          <p:nvSpPr>
            <p:cNvPr id="90" name="Google Shape;2248;p311">
              <a:extLst>
                <a:ext uri="{FF2B5EF4-FFF2-40B4-BE49-F238E27FC236}">
                  <a16:creationId xmlns:a16="http://schemas.microsoft.com/office/drawing/2014/main" id="{5E14753C-67BA-58F5-C5F1-3B393E37D5B1}"/>
                </a:ext>
              </a:extLst>
            </p:cNvPr>
            <p:cNvSpPr/>
            <p:nvPr/>
          </p:nvSpPr>
          <p:spPr>
            <a:xfrm>
              <a:off x="5130792" y="1035594"/>
              <a:ext cx="177107" cy="283744"/>
            </a:xfrm>
            <a:custGeom>
              <a:avLst/>
              <a:gdLst/>
              <a:ahLst/>
              <a:cxnLst/>
              <a:rect l="l" t="t" r="r" b="b"/>
              <a:pathLst>
                <a:path w="667" h="1068" extrusionOk="0">
                  <a:moveTo>
                    <a:pt x="135" y="1068"/>
                  </a:moveTo>
                  <a:cubicBezTo>
                    <a:pt x="536" y="1068"/>
                    <a:pt x="536" y="1068"/>
                    <a:pt x="536" y="1068"/>
                  </a:cubicBezTo>
                  <a:cubicBezTo>
                    <a:pt x="609" y="1068"/>
                    <a:pt x="667" y="1010"/>
                    <a:pt x="667" y="933"/>
                  </a:cubicBezTo>
                  <a:cubicBezTo>
                    <a:pt x="667" y="135"/>
                    <a:pt x="667" y="135"/>
                    <a:pt x="667" y="135"/>
                  </a:cubicBezTo>
                  <a:cubicBezTo>
                    <a:pt x="667" y="58"/>
                    <a:pt x="609" y="0"/>
                    <a:pt x="536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2" y="0"/>
                    <a:pt x="0" y="58"/>
                    <a:pt x="0" y="135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1010"/>
                    <a:pt x="62" y="1068"/>
                    <a:pt x="135" y="1068"/>
                  </a:cubicBezTo>
                  <a:close/>
                  <a:moveTo>
                    <a:pt x="91" y="135"/>
                  </a:moveTo>
                  <a:cubicBezTo>
                    <a:pt x="91" y="109"/>
                    <a:pt x="109" y="87"/>
                    <a:pt x="135" y="87"/>
                  </a:cubicBezTo>
                  <a:cubicBezTo>
                    <a:pt x="536" y="87"/>
                    <a:pt x="536" y="87"/>
                    <a:pt x="536" y="87"/>
                  </a:cubicBezTo>
                  <a:cubicBezTo>
                    <a:pt x="561" y="87"/>
                    <a:pt x="579" y="109"/>
                    <a:pt x="579" y="135"/>
                  </a:cubicBezTo>
                  <a:cubicBezTo>
                    <a:pt x="579" y="933"/>
                    <a:pt x="579" y="933"/>
                    <a:pt x="579" y="933"/>
                  </a:cubicBezTo>
                  <a:cubicBezTo>
                    <a:pt x="579" y="959"/>
                    <a:pt x="561" y="981"/>
                    <a:pt x="536" y="981"/>
                  </a:cubicBezTo>
                  <a:cubicBezTo>
                    <a:pt x="135" y="981"/>
                    <a:pt x="135" y="981"/>
                    <a:pt x="135" y="981"/>
                  </a:cubicBezTo>
                  <a:cubicBezTo>
                    <a:pt x="109" y="981"/>
                    <a:pt x="91" y="959"/>
                    <a:pt x="91" y="9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49;p311">
              <a:extLst>
                <a:ext uri="{FF2B5EF4-FFF2-40B4-BE49-F238E27FC236}">
                  <a16:creationId xmlns:a16="http://schemas.microsoft.com/office/drawing/2014/main" id="{8BDEE733-66CC-1758-4AD4-06FBAEAFE3BD}"/>
                </a:ext>
              </a:extLst>
            </p:cNvPr>
            <p:cNvSpPr/>
            <p:nvPr/>
          </p:nvSpPr>
          <p:spPr>
            <a:xfrm>
              <a:off x="5196742" y="1248868"/>
              <a:ext cx="46271" cy="22870"/>
            </a:xfrm>
            <a:custGeom>
              <a:avLst/>
              <a:gdLst/>
              <a:ahLst/>
              <a:cxnLst/>
              <a:rect l="l" t="t" r="r" b="b"/>
              <a:pathLst>
                <a:path w="175" h="87" extrusionOk="0">
                  <a:moveTo>
                    <a:pt x="175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175" y="87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2250;p311">
            <a:extLst>
              <a:ext uri="{FF2B5EF4-FFF2-40B4-BE49-F238E27FC236}">
                <a16:creationId xmlns:a16="http://schemas.microsoft.com/office/drawing/2014/main" id="{A3D1779C-6F2A-34DF-6EAA-94D95FA50927}"/>
              </a:ext>
            </a:extLst>
          </p:cNvPr>
          <p:cNvSpPr txBox="1">
            <a:spLocks noChangeAspect="1"/>
          </p:cNvSpPr>
          <p:nvPr/>
        </p:nvSpPr>
        <p:spPr>
          <a:xfrm>
            <a:off x="9280863" y="4599088"/>
            <a:ext cx="10401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Mobile 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2251;p311">
            <a:extLst>
              <a:ext uri="{FF2B5EF4-FFF2-40B4-BE49-F238E27FC236}">
                <a16:creationId xmlns:a16="http://schemas.microsoft.com/office/drawing/2014/main" id="{44F9B09B-2100-204E-A5B8-5D251E16D351}"/>
              </a:ext>
            </a:extLst>
          </p:cNvPr>
          <p:cNvSpPr>
            <a:spLocks noChangeAspect="1"/>
          </p:cNvSpPr>
          <p:nvPr/>
        </p:nvSpPr>
        <p:spPr>
          <a:xfrm>
            <a:off x="3117891" y="4219781"/>
            <a:ext cx="320425" cy="284350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267" y="357"/>
                </a:moveTo>
                <a:cubicBezTo>
                  <a:pt x="267" y="405"/>
                  <a:pt x="307" y="445"/>
                  <a:pt x="358" y="445"/>
                </a:cubicBezTo>
                <a:cubicBezTo>
                  <a:pt x="711" y="445"/>
                  <a:pt x="711" y="445"/>
                  <a:pt x="711" y="445"/>
                </a:cubicBezTo>
                <a:cubicBezTo>
                  <a:pt x="711" y="488"/>
                  <a:pt x="711" y="488"/>
                  <a:pt x="711" y="488"/>
                </a:cubicBezTo>
                <a:cubicBezTo>
                  <a:pt x="489" y="488"/>
                  <a:pt x="489" y="488"/>
                  <a:pt x="489" y="488"/>
                </a:cubicBezTo>
                <a:cubicBezTo>
                  <a:pt x="467" y="488"/>
                  <a:pt x="445" y="510"/>
                  <a:pt x="445" y="532"/>
                </a:cubicBezTo>
                <a:cubicBezTo>
                  <a:pt x="445" y="711"/>
                  <a:pt x="445" y="711"/>
                  <a:pt x="445" y="711"/>
                </a:cubicBezTo>
                <a:cubicBezTo>
                  <a:pt x="445" y="736"/>
                  <a:pt x="467" y="758"/>
                  <a:pt x="489" y="758"/>
                </a:cubicBezTo>
                <a:cubicBezTo>
                  <a:pt x="711" y="758"/>
                  <a:pt x="711" y="758"/>
                  <a:pt x="711" y="758"/>
                </a:cubicBezTo>
                <a:cubicBezTo>
                  <a:pt x="711" y="802"/>
                  <a:pt x="711" y="802"/>
                  <a:pt x="711" y="802"/>
                </a:cubicBezTo>
                <a:cubicBezTo>
                  <a:pt x="489" y="802"/>
                  <a:pt x="489" y="802"/>
                  <a:pt x="489" y="802"/>
                </a:cubicBezTo>
                <a:cubicBezTo>
                  <a:pt x="467" y="802"/>
                  <a:pt x="445" y="820"/>
                  <a:pt x="445" y="846"/>
                </a:cubicBezTo>
                <a:cubicBezTo>
                  <a:pt x="445" y="1024"/>
                  <a:pt x="445" y="1024"/>
                  <a:pt x="445" y="1024"/>
                </a:cubicBezTo>
                <a:cubicBezTo>
                  <a:pt x="445" y="1046"/>
                  <a:pt x="467" y="1068"/>
                  <a:pt x="489" y="1068"/>
                </a:cubicBezTo>
                <a:cubicBezTo>
                  <a:pt x="1025" y="1068"/>
                  <a:pt x="1025" y="1068"/>
                  <a:pt x="1025" y="1068"/>
                </a:cubicBezTo>
                <a:cubicBezTo>
                  <a:pt x="1047" y="1068"/>
                  <a:pt x="1069" y="1046"/>
                  <a:pt x="1069" y="1024"/>
                </a:cubicBezTo>
                <a:cubicBezTo>
                  <a:pt x="1069" y="846"/>
                  <a:pt x="1069" y="846"/>
                  <a:pt x="1069" y="846"/>
                </a:cubicBezTo>
                <a:cubicBezTo>
                  <a:pt x="1069" y="820"/>
                  <a:pt x="1047" y="802"/>
                  <a:pt x="1025" y="802"/>
                </a:cubicBezTo>
                <a:cubicBezTo>
                  <a:pt x="802" y="802"/>
                  <a:pt x="802" y="802"/>
                  <a:pt x="802" y="802"/>
                </a:cubicBezTo>
                <a:cubicBezTo>
                  <a:pt x="802" y="758"/>
                  <a:pt x="802" y="758"/>
                  <a:pt x="802" y="758"/>
                </a:cubicBezTo>
                <a:cubicBezTo>
                  <a:pt x="1025" y="758"/>
                  <a:pt x="1025" y="758"/>
                  <a:pt x="1025" y="758"/>
                </a:cubicBezTo>
                <a:cubicBezTo>
                  <a:pt x="1047" y="758"/>
                  <a:pt x="1069" y="736"/>
                  <a:pt x="1069" y="711"/>
                </a:cubicBezTo>
                <a:cubicBezTo>
                  <a:pt x="1069" y="532"/>
                  <a:pt x="1069" y="532"/>
                  <a:pt x="1069" y="532"/>
                </a:cubicBezTo>
                <a:cubicBezTo>
                  <a:pt x="1069" y="510"/>
                  <a:pt x="1047" y="488"/>
                  <a:pt x="1025" y="488"/>
                </a:cubicBezTo>
                <a:cubicBezTo>
                  <a:pt x="802" y="488"/>
                  <a:pt x="802" y="488"/>
                  <a:pt x="802" y="488"/>
                </a:cubicBezTo>
                <a:cubicBezTo>
                  <a:pt x="802" y="445"/>
                  <a:pt x="802" y="445"/>
                  <a:pt x="802" y="445"/>
                </a:cubicBezTo>
                <a:cubicBezTo>
                  <a:pt x="802" y="397"/>
                  <a:pt x="762" y="357"/>
                  <a:pt x="711" y="357"/>
                </a:cubicBezTo>
                <a:cubicBezTo>
                  <a:pt x="358" y="357"/>
                  <a:pt x="358" y="357"/>
                  <a:pt x="358" y="357"/>
                </a:cubicBezTo>
                <a:cubicBezTo>
                  <a:pt x="358" y="266"/>
                  <a:pt x="358" y="266"/>
                  <a:pt x="358" y="266"/>
                </a:cubicBezTo>
                <a:cubicBezTo>
                  <a:pt x="580" y="266"/>
                  <a:pt x="580" y="266"/>
                  <a:pt x="580" y="266"/>
                </a:cubicBezTo>
                <a:cubicBezTo>
                  <a:pt x="602" y="266"/>
                  <a:pt x="624" y="248"/>
                  <a:pt x="624" y="222"/>
                </a:cubicBezTo>
                <a:cubicBezTo>
                  <a:pt x="624" y="44"/>
                  <a:pt x="624" y="44"/>
                  <a:pt x="624" y="44"/>
                </a:cubicBezTo>
                <a:cubicBezTo>
                  <a:pt x="624" y="18"/>
                  <a:pt x="602" y="0"/>
                  <a:pt x="58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18"/>
                  <a:pt x="0" y="44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48"/>
                  <a:pt x="19" y="266"/>
                  <a:pt x="44" y="266"/>
                </a:cubicBezTo>
                <a:cubicBezTo>
                  <a:pt x="267" y="266"/>
                  <a:pt x="267" y="266"/>
                  <a:pt x="267" y="266"/>
                </a:cubicBezTo>
                <a:close/>
                <a:moveTo>
                  <a:pt x="981" y="890"/>
                </a:moveTo>
                <a:cubicBezTo>
                  <a:pt x="981" y="981"/>
                  <a:pt x="981" y="981"/>
                  <a:pt x="981" y="981"/>
                </a:cubicBezTo>
                <a:cubicBezTo>
                  <a:pt x="533" y="981"/>
                  <a:pt x="533" y="981"/>
                  <a:pt x="533" y="981"/>
                </a:cubicBezTo>
                <a:cubicBezTo>
                  <a:pt x="533" y="890"/>
                  <a:pt x="533" y="890"/>
                  <a:pt x="533" y="890"/>
                </a:cubicBezTo>
                <a:close/>
                <a:moveTo>
                  <a:pt x="981" y="580"/>
                </a:moveTo>
                <a:cubicBezTo>
                  <a:pt x="981" y="667"/>
                  <a:pt x="981" y="667"/>
                  <a:pt x="981" y="667"/>
                </a:cubicBezTo>
                <a:cubicBezTo>
                  <a:pt x="533" y="667"/>
                  <a:pt x="533" y="667"/>
                  <a:pt x="533" y="667"/>
                </a:cubicBezTo>
                <a:cubicBezTo>
                  <a:pt x="533" y="580"/>
                  <a:pt x="533" y="580"/>
                  <a:pt x="533" y="580"/>
                </a:cubicBezTo>
                <a:close/>
                <a:moveTo>
                  <a:pt x="88" y="179"/>
                </a:moveTo>
                <a:cubicBezTo>
                  <a:pt x="88" y="88"/>
                  <a:pt x="88" y="88"/>
                  <a:pt x="88" y="88"/>
                </a:cubicBezTo>
                <a:cubicBezTo>
                  <a:pt x="533" y="88"/>
                  <a:pt x="533" y="88"/>
                  <a:pt x="533" y="88"/>
                </a:cubicBezTo>
                <a:cubicBezTo>
                  <a:pt x="533" y="179"/>
                  <a:pt x="533" y="179"/>
                  <a:pt x="533" y="179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2252;p311">
            <a:extLst>
              <a:ext uri="{FF2B5EF4-FFF2-40B4-BE49-F238E27FC236}">
                <a16:creationId xmlns:a16="http://schemas.microsoft.com/office/drawing/2014/main" id="{F26FE14B-1B03-C437-B218-D3652EB67820}"/>
              </a:ext>
            </a:extLst>
          </p:cNvPr>
          <p:cNvGrpSpPr>
            <a:grpSpLocks noChangeAspect="1"/>
          </p:cNvGrpSpPr>
          <p:nvPr/>
        </p:nvGrpSpPr>
        <p:grpSpPr>
          <a:xfrm>
            <a:off x="3175184" y="3557831"/>
            <a:ext cx="320433" cy="284340"/>
            <a:chOff x="5120952" y="3769857"/>
            <a:chExt cx="283745" cy="283744"/>
          </a:xfrm>
        </p:grpSpPr>
        <p:sp>
          <p:nvSpPr>
            <p:cNvPr id="95" name="Google Shape;2253;p311">
              <a:extLst>
                <a:ext uri="{FF2B5EF4-FFF2-40B4-BE49-F238E27FC236}">
                  <a16:creationId xmlns:a16="http://schemas.microsoft.com/office/drawing/2014/main" id="{E65AB9C1-36ED-FFE5-3C5B-EBD63263881C}"/>
                </a:ext>
              </a:extLst>
            </p:cNvPr>
            <p:cNvSpPr/>
            <p:nvPr/>
          </p:nvSpPr>
          <p:spPr>
            <a:xfrm>
              <a:off x="5168554" y="3769857"/>
              <a:ext cx="236143" cy="236408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8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22"/>
                    <a:pt x="0" y="48"/>
                  </a:cubicBezTo>
                  <a:cubicBezTo>
                    <a:pt x="0" y="846"/>
                    <a:pt x="0" y="846"/>
                    <a:pt x="0" y="846"/>
                  </a:cubicBezTo>
                  <a:cubicBezTo>
                    <a:pt x="0" y="872"/>
                    <a:pt x="18" y="890"/>
                    <a:pt x="44" y="890"/>
                  </a:cubicBezTo>
                  <a:cubicBezTo>
                    <a:pt x="846" y="890"/>
                    <a:pt x="846" y="890"/>
                    <a:pt x="846" y="890"/>
                  </a:cubicBezTo>
                  <a:cubicBezTo>
                    <a:pt x="871" y="890"/>
                    <a:pt x="889" y="872"/>
                    <a:pt x="889" y="846"/>
                  </a:cubicBezTo>
                  <a:cubicBezTo>
                    <a:pt x="889" y="48"/>
                    <a:pt x="889" y="48"/>
                    <a:pt x="889" y="48"/>
                  </a:cubicBezTo>
                  <a:cubicBezTo>
                    <a:pt x="889" y="22"/>
                    <a:pt x="871" y="0"/>
                    <a:pt x="846" y="0"/>
                  </a:cubicBezTo>
                  <a:close/>
                  <a:moveTo>
                    <a:pt x="802" y="802"/>
                  </a:moveTo>
                  <a:cubicBezTo>
                    <a:pt x="87" y="802"/>
                    <a:pt x="87" y="802"/>
                    <a:pt x="87" y="80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02" y="92"/>
                    <a:pt x="802" y="92"/>
                    <a:pt x="802" y="9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54;p311">
              <a:extLst>
                <a:ext uri="{FF2B5EF4-FFF2-40B4-BE49-F238E27FC236}">
                  <a16:creationId xmlns:a16="http://schemas.microsoft.com/office/drawing/2014/main" id="{5EEF4CD4-6B35-65C2-6D37-473BC054CABD}"/>
                </a:ext>
              </a:extLst>
            </p:cNvPr>
            <p:cNvSpPr/>
            <p:nvPr/>
          </p:nvSpPr>
          <p:spPr>
            <a:xfrm>
              <a:off x="5227589" y="3876493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55;p311">
              <a:extLst>
                <a:ext uri="{FF2B5EF4-FFF2-40B4-BE49-F238E27FC236}">
                  <a16:creationId xmlns:a16="http://schemas.microsoft.com/office/drawing/2014/main" id="{4EA24BAB-BA93-BAD3-5CD2-F7537C7AAA64}"/>
                </a:ext>
              </a:extLst>
            </p:cNvPr>
            <p:cNvSpPr/>
            <p:nvPr/>
          </p:nvSpPr>
          <p:spPr>
            <a:xfrm>
              <a:off x="5227589" y="3924094"/>
              <a:ext cx="65684" cy="22870"/>
            </a:xfrm>
            <a:custGeom>
              <a:avLst/>
              <a:gdLst/>
              <a:ahLst/>
              <a:cxnLst/>
              <a:rect l="l" t="t" r="r" b="b"/>
              <a:pathLst>
                <a:path w="248" h="87" extrusionOk="0">
                  <a:moveTo>
                    <a:pt x="248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248" y="87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56;p311">
              <a:extLst>
                <a:ext uri="{FF2B5EF4-FFF2-40B4-BE49-F238E27FC236}">
                  <a16:creationId xmlns:a16="http://schemas.microsoft.com/office/drawing/2014/main" id="{84543BDE-2EED-F805-79F0-9290B5D465C1}"/>
                </a:ext>
              </a:extLst>
            </p:cNvPr>
            <p:cNvSpPr/>
            <p:nvPr/>
          </p:nvSpPr>
          <p:spPr>
            <a:xfrm>
              <a:off x="5227589" y="3829158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57;p311">
              <a:extLst>
                <a:ext uri="{FF2B5EF4-FFF2-40B4-BE49-F238E27FC236}">
                  <a16:creationId xmlns:a16="http://schemas.microsoft.com/office/drawing/2014/main" id="{97E6D9B0-F3D7-E5C5-38B5-B00EB79E30BC}"/>
                </a:ext>
              </a:extLst>
            </p:cNvPr>
            <p:cNvSpPr/>
            <p:nvPr/>
          </p:nvSpPr>
          <p:spPr>
            <a:xfrm>
              <a:off x="5120952" y="3817458"/>
              <a:ext cx="236408" cy="236143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0" y="0"/>
                  </a:moveTo>
                  <a:cubicBezTo>
                    <a:pt x="0" y="846"/>
                    <a:pt x="0" y="846"/>
                    <a:pt x="0" y="846"/>
                  </a:cubicBezTo>
                  <a:cubicBezTo>
                    <a:pt x="0" y="871"/>
                    <a:pt x="22" y="889"/>
                    <a:pt x="44" y="889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890" y="802"/>
                    <a:pt x="890" y="802"/>
                    <a:pt x="890" y="802"/>
                  </a:cubicBezTo>
                  <a:cubicBezTo>
                    <a:pt x="91" y="802"/>
                    <a:pt x="91" y="802"/>
                    <a:pt x="91" y="802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2258;p311">
            <a:extLst>
              <a:ext uri="{FF2B5EF4-FFF2-40B4-BE49-F238E27FC236}">
                <a16:creationId xmlns:a16="http://schemas.microsoft.com/office/drawing/2014/main" id="{C55B5F20-8F31-4CB4-8A73-B9E4E0C6DAD9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16" y="2355616"/>
            <a:ext cx="320461" cy="294299"/>
            <a:chOff x="2274202" y="3776771"/>
            <a:chExt cx="283745" cy="283744"/>
          </a:xfrm>
        </p:grpSpPr>
        <p:sp>
          <p:nvSpPr>
            <p:cNvPr id="101" name="Google Shape;2259;p311">
              <a:extLst>
                <a:ext uri="{FF2B5EF4-FFF2-40B4-BE49-F238E27FC236}">
                  <a16:creationId xmlns:a16="http://schemas.microsoft.com/office/drawing/2014/main" id="{2E5AD18D-D109-93BC-FFB8-546D1FFB5F8A}"/>
                </a:ext>
              </a:extLst>
            </p:cNvPr>
            <p:cNvSpPr/>
            <p:nvPr/>
          </p:nvSpPr>
          <p:spPr>
            <a:xfrm>
              <a:off x="2324728" y="3866920"/>
              <a:ext cx="233219" cy="130569"/>
            </a:xfrm>
            <a:custGeom>
              <a:avLst/>
              <a:gdLst/>
              <a:ahLst/>
              <a:cxnLst/>
              <a:rect l="l" t="t" r="r" b="b"/>
              <a:pathLst>
                <a:path w="878" h="492" extrusionOk="0">
                  <a:moveTo>
                    <a:pt x="62" y="492"/>
                  </a:moveTo>
                  <a:cubicBezTo>
                    <a:pt x="320" y="237"/>
                    <a:pt x="320" y="237"/>
                    <a:pt x="320" y="237"/>
                  </a:cubicBezTo>
                  <a:cubicBezTo>
                    <a:pt x="477" y="397"/>
                    <a:pt x="477" y="397"/>
                    <a:pt x="477" y="397"/>
                  </a:cubicBezTo>
                  <a:cubicBezTo>
                    <a:pt x="495" y="415"/>
                    <a:pt x="525" y="415"/>
                    <a:pt x="543" y="397"/>
                  </a:cubicBezTo>
                  <a:cubicBezTo>
                    <a:pt x="878" y="62"/>
                    <a:pt x="878" y="62"/>
                    <a:pt x="878" y="62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2"/>
                    <a:pt x="510" y="302"/>
                    <a:pt x="510" y="302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31" y="124"/>
                    <a:pt x="306" y="124"/>
                    <a:pt x="287" y="142"/>
                  </a:cubicBezTo>
                  <a:cubicBezTo>
                    <a:pt x="0" y="430"/>
                    <a:pt x="0" y="430"/>
                    <a:pt x="0" y="43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60;p311">
              <a:extLst>
                <a:ext uri="{FF2B5EF4-FFF2-40B4-BE49-F238E27FC236}">
                  <a16:creationId xmlns:a16="http://schemas.microsoft.com/office/drawing/2014/main" id="{3B71ACCA-4A71-6734-CDA0-7B22F8A31427}"/>
                </a:ext>
              </a:extLst>
            </p:cNvPr>
            <p:cNvSpPr/>
            <p:nvPr/>
          </p:nvSpPr>
          <p:spPr>
            <a:xfrm>
              <a:off x="2324728" y="3795120"/>
              <a:ext cx="233219" cy="131633"/>
            </a:xfrm>
            <a:custGeom>
              <a:avLst/>
              <a:gdLst/>
              <a:ahLst/>
              <a:cxnLst/>
              <a:rect l="l" t="t" r="r" b="b"/>
              <a:pathLst>
                <a:path w="878" h="496" extrusionOk="0">
                  <a:moveTo>
                    <a:pt x="477" y="401"/>
                  </a:moveTo>
                  <a:cubicBezTo>
                    <a:pt x="495" y="416"/>
                    <a:pt x="525" y="416"/>
                    <a:pt x="543" y="401"/>
                  </a:cubicBezTo>
                  <a:cubicBezTo>
                    <a:pt x="878" y="66"/>
                    <a:pt x="878" y="66"/>
                    <a:pt x="878" y="66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6"/>
                    <a:pt x="510" y="306"/>
                    <a:pt x="510" y="306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31" y="128"/>
                    <a:pt x="306" y="128"/>
                    <a:pt x="287" y="1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62" y="496"/>
                    <a:pt x="62" y="496"/>
                    <a:pt x="62" y="496"/>
                  </a:cubicBezTo>
                  <a:cubicBezTo>
                    <a:pt x="320" y="241"/>
                    <a:pt x="320" y="241"/>
                    <a:pt x="320" y="24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61;p311">
              <a:extLst>
                <a:ext uri="{FF2B5EF4-FFF2-40B4-BE49-F238E27FC236}">
                  <a16:creationId xmlns:a16="http://schemas.microsoft.com/office/drawing/2014/main" id="{8706BD7A-27B9-BA8E-28A5-2825E56F65F0}"/>
                </a:ext>
              </a:extLst>
            </p:cNvPr>
            <p:cNvSpPr/>
            <p:nvPr/>
          </p:nvSpPr>
          <p:spPr>
            <a:xfrm>
              <a:off x="2274202" y="3776771"/>
              <a:ext cx="282681" cy="283744"/>
            </a:xfrm>
            <a:custGeom>
              <a:avLst/>
              <a:gdLst/>
              <a:ahLst/>
              <a:cxnLst/>
              <a:rect l="l" t="t" r="r" b="b"/>
              <a:pathLst>
                <a:path w="1064" h="1068" extrusionOk="0">
                  <a:moveTo>
                    <a:pt x="1064" y="977"/>
                  </a:moveTo>
                  <a:lnTo>
                    <a:pt x="88" y="977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1064" y="1068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2262;p311">
            <a:extLst>
              <a:ext uri="{FF2B5EF4-FFF2-40B4-BE49-F238E27FC236}">
                <a16:creationId xmlns:a16="http://schemas.microsoft.com/office/drawing/2014/main" id="{FE9FB8A3-E704-1EC6-5D1A-4AA2F6537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21" y="2936690"/>
            <a:ext cx="320460" cy="284339"/>
            <a:chOff x="3700104" y="3784483"/>
            <a:chExt cx="283744" cy="283744"/>
          </a:xfrm>
        </p:grpSpPr>
        <p:sp>
          <p:nvSpPr>
            <p:cNvPr id="105" name="Google Shape;2263;p311">
              <a:extLst>
                <a:ext uri="{FF2B5EF4-FFF2-40B4-BE49-F238E27FC236}">
                  <a16:creationId xmlns:a16="http://schemas.microsoft.com/office/drawing/2014/main" id="{37EDE806-5344-DDED-97FE-BA590092BCBB}"/>
                </a:ext>
              </a:extLst>
            </p:cNvPr>
            <p:cNvSpPr/>
            <p:nvPr/>
          </p:nvSpPr>
          <p:spPr>
            <a:xfrm>
              <a:off x="3700104" y="3784483"/>
              <a:ext cx="283744" cy="283744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21" y="1068"/>
                  </a:moveTo>
                  <a:cubicBezTo>
                    <a:pt x="1046" y="1068"/>
                    <a:pt x="1068" y="1046"/>
                    <a:pt x="1068" y="1021"/>
                  </a:cubicBezTo>
                  <a:cubicBezTo>
                    <a:pt x="1068" y="222"/>
                    <a:pt x="1068" y="222"/>
                    <a:pt x="1068" y="222"/>
                  </a:cubicBezTo>
                  <a:cubicBezTo>
                    <a:pt x="1068" y="197"/>
                    <a:pt x="1046" y="175"/>
                    <a:pt x="1021" y="175"/>
                  </a:cubicBezTo>
                  <a:cubicBezTo>
                    <a:pt x="890" y="175"/>
                    <a:pt x="890" y="175"/>
                    <a:pt x="890" y="175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175"/>
                    <a:pt x="799" y="175"/>
                    <a:pt x="799" y="175"/>
                  </a:cubicBezTo>
                  <a:cubicBezTo>
                    <a:pt x="266" y="175"/>
                    <a:pt x="266" y="175"/>
                    <a:pt x="266" y="175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75"/>
                    <a:pt x="179" y="175"/>
                    <a:pt x="179" y="175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19" y="175"/>
                    <a:pt x="0" y="197"/>
                    <a:pt x="0" y="222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0" y="1046"/>
                    <a:pt x="19" y="1068"/>
                    <a:pt x="44" y="1068"/>
                  </a:cubicBezTo>
                  <a:close/>
                  <a:moveTo>
                    <a:pt x="88" y="266"/>
                  </a:moveTo>
                  <a:cubicBezTo>
                    <a:pt x="977" y="266"/>
                    <a:pt x="977" y="266"/>
                    <a:pt x="977" y="266"/>
                  </a:cubicBezTo>
                  <a:cubicBezTo>
                    <a:pt x="977" y="977"/>
                    <a:pt x="977" y="977"/>
                    <a:pt x="977" y="977"/>
                  </a:cubicBezTo>
                  <a:cubicBezTo>
                    <a:pt x="88" y="977"/>
                    <a:pt x="88" y="977"/>
                    <a:pt x="88" y="97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64;p311">
              <a:extLst>
                <a:ext uri="{FF2B5EF4-FFF2-40B4-BE49-F238E27FC236}">
                  <a16:creationId xmlns:a16="http://schemas.microsoft.com/office/drawing/2014/main" id="{FBA5BBE4-660C-83D9-C4DD-1669F03A69B6}"/>
                </a:ext>
              </a:extLst>
            </p:cNvPr>
            <p:cNvSpPr/>
            <p:nvPr/>
          </p:nvSpPr>
          <p:spPr>
            <a:xfrm>
              <a:off x="3747704" y="3891119"/>
              <a:ext cx="46271" cy="46271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0" y="175"/>
                  </a:moveTo>
                  <a:lnTo>
                    <a:pt x="175" y="175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65;p311">
              <a:extLst>
                <a:ext uri="{FF2B5EF4-FFF2-40B4-BE49-F238E27FC236}">
                  <a16:creationId xmlns:a16="http://schemas.microsoft.com/office/drawing/2014/main" id="{3D42A8E0-55BC-4CF9-F740-25FE5586282D}"/>
                </a:ext>
              </a:extLst>
            </p:cNvPr>
            <p:cNvSpPr/>
            <p:nvPr/>
          </p:nvSpPr>
          <p:spPr>
            <a:xfrm>
              <a:off x="3818441" y="3891119"/>
              <a:ext cx="47335" cy="46271"/>
            </a:xfrm>
            <a:custGeom>
              <a:avLst/>
              <a:gdLst/>
              <a:ahLst/>
              <a:cxnLst/>
              <a:rect l="l" t="t" r="r" b="b"/>
              <a:pathLst>
                <a:path w="179" h="175" extrusionOk="0">
                  <a:moveTo>
                    <a:pt x="0" y="175"/>
                  </a:moveTo>
                  <a:lnTo>
                    <a:pt x="179" y="175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66;p311">
              <a:extLst>
                <a:ext uri="{FF2B5EF4-FFF2-40B4-BE49-F238E27FC236}">
                  <a16:creationId xmlns:a16="http://schemas.microsoft.com/office/drawing/2014/main" id="{AD811A54-945B-3760-EB8C-447998717936}"/>
                </a:ext>
              </a:extLst>
            </p:cNvPr>
            <p:cNvSpPr/>
            <p:nvPr/>
          </p:nvSpPr>
          <p:spPr>
            <a:xfrm>
              <a:off x="3747704" y="3961855"/>
              <a:ext cx="46271" cy="47335"/>
            </a:xfrm>
            <a:custGeom>
              <a:avLst/>
              <a:gdLst/>
              <a:ahLst/>
              <a:cxnLst/>
              <a:rect l="l" t="t" r="r" b="b"/>
              <a:pathLst>
                <a:path w="175" h="179" extrusionOk="0">
                  <a:moveTo>
                    <a:pt x="0" y="179"/>
                  </a:moveTo>
                  <a:lnTo>
                    <a:pt x="175" y="179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New Relic all-in-one observability platform</a:t>
            </a:r>
          </a:p>
        </p:txBody>
      </p:sp>
      <p:pic>
        <p:nvPicPr>
          <p:cNvPr id="16" name="Google Shape;2173;p311">
            <a:extLst>
              <a:ext uri="{FF2B5EF4-FFF2-40B4-BE49-F238E27FC236}">
                <a16:creationId xmlns:a16="http://schemas.microsoft.com/office/drawing/2014/main" id="{6BE0C9AA-BBCF-6FA7-9C82-DFFE907442A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76" r="1095" b="8181"/>
          <a:stretch/>
        </p:blipFill>
        <p:spPr>
          <a:xfrm>
            <a:off x="2150100" y="1686679"/>
            <a:ext cx="7891800" cy="41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75;p311">
            <a:extLst>
              <a:ext uri="{FF2B5EF4-FFF2-40B4-BE49-F238E27FC236}">
                <a16:creationId xmlns:a16="http://schemas.microsoft.com/office/drawing/2014/main" id="{5F493D6B-C3F0-8680-1627-9E1AE3F78B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304" y="4928732"/>
            <a:ext cx="669602" cy="220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176;p311">
            <a:extLst>
              <a:ext uri="{FF2B5EF4-FFF2-40B4-BE49-F238E27FC236}">
                <a16:creationId xmlns:a16="http://schemas.microsoft.com/office/drawing/2014/main" id="{695287E8-A2D9-48EB-8ED7-E773DF0020BC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3357093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2177;p311">
            <a:extLst>
              <a:ext uri="{FF2B5EF4-FFF2-40B4-BE49-F238E27FC236}">
                <a16:creationId xmlns:a16="http://schemas.microsoft.com/office/drawing/2014/main" id="{5F907543-DCA5-C520-4173-67010F2F380A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837093"/>
            <a:ext cx="1128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Events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178;p311">
            <a:extLst>
              <a:ext uri="{FF2B5EF4-FFF2-40B4-BE49-F238E27FC236}">
                <a16:creationId xmlns:a16="http://schemas.microsoft.com/office/drawing/2014/main" id="{B74EE936-B6E5-D21B-4113-E01F1573F7CF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229472"/>
            <a:ext cx="1402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Traces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" name="Google Shape;2179;p311">
            <a:extLst>
              <a:ext uri="{FF2B5EF4-FFF2-40B4-BE49-F238E27FC236}">
                <a16:creationId xmlns:a16="http://schemas.microsoft.com/office/drawing/2014/main" id="{23BCAA9B-5DED-6EB0-8696-EA3D620EC2C6}"/>
              </a:ext>
            </a:extLst>
          </p:cNvPr>
          <p:cNvCxnSpPr>
            <a:cxnSpLocks noChangeAspect="1"/>
          </p:cNvCxnSpPr>
          <p:nvPr/>
        </p:nvCxnSpPr>
        <p:spPr>
          <a:xfrm>
            <a:off x="2259068" y="46810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180;p311">
            <a:extLst>
              <a:ext uri="{FF2B5EF4-FFF2-40B4-BE49-F238E27FC236}">
                <a16:creationId xmlns:a16="http://schemas.microsoft.com/office/drawing/2014/main" id="{394936FE-1B87-D0A0-254F-B4B924E5D3C2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898237"/>
            <a:ext cx="10566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3rd party </a:t>
            </a:r>
            <a:b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telemetry</a:t>
            </a:r>
            <a:br>
              <a:rPr lang="en" sz="1000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181;p311">
            <a:extLst>
              <a:ext uri="{FF2B5EF4-FFF2-40B4-BE49-F238E27FC236}">
                <a16:creationId xmlns:a16="http://schemas.microsoft.com/office/drawing/2014/main" id="{AD23006D-9845-3B8F-1A3B-D63756E7E63F}"/>
              </a:ext>
            </a:extLst>
          </p:cNvPr>
          <p:cNvSpPr txBox="1">
            <a:spLocks noChangeAspect="1"/>
          </p:cNvSpPr>
          <p:nvPr/>
        </p:nvSpPr>
        <p:spPr>
          <a:xfrm>
            <a:off x="1971050" y="1929310"/>
            <a:ext cx="18552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Telemetry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" name="Google Shape;2182;p311">
            <a:extLst>
              <a:ext uri="{FF2B5EF4-FFF2-40B4-BE49-F238E27FC236}">
                <a16:creationId xmlns:a16="http://schemas.microsoft.com/office/drawing/2014/main" id="{14D0FD5E-51D4-6E8C-229C-4239338866BA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404289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83;p311">
            <a:extLst>
              <a:ext uri="{FF2B5EF4-FFF2-40B4-BE49-F238E27FC236}">
                <a16:creationId xmlns:a16="http://schemas.microsoft.com/office/drawing/2014/main" id="{A7F8FC2F-D3C2-9649-E678-BDEB9D4797C1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3568934"/>
            <a:ext cx="11067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Logs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" name="Google Shape;2184;p311">
            <a:extLst>
              <a:ext uri="{FF2B5EF4-FFF2-40B4-BE49-F238E27FC236}">
                <a16:creationId xmlns:a16="http://schemas.microsoft.com/office/drawing/2014/main" id="{2248B6A1-6A3B-E82D-3508-169B6E9CD873}"/>
              </a:ext>
            </a:extLst>
          </p:cNvPr>
          <p:cNvCxnSpPr>
            <a:cxnSpLocks noChangeAspect="1"/>
          </p:cNvCxnSpPr>
          <p:nvPr/>
        </p:nvCxnSpPr>
        <p:spPr>
          <a:xfrm>
            <a:off x="2259077" y="28006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185;p311">
            <a:extLst>
              <a:ext uri="{FF2B5EF4-FFF2-40B4-BE49-F238E27FC236}">
                <a16:creationId xmlns:a16="http://schemas.microsoft.com/office/drawing/2014/main" id="{8AE53F7A-9172-F615-665B-9E575781C5AB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323505"/>
            <a:ext cx="1029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Metrics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Google Shape;2186;p311">
            <a:extLst>
              <a:ext uri="{FF2B5EF4-FFF2-40B4-BE49-F238E27FC236}">
                <a16:creationId xmlns:a16="http://schemas.microsoft.com/office/drawing/2014/main" id="{DDCA2CF4-0F6D-798F-703C-0C3AAED4ACB8}"/>
              </a:ext>
            </a:extLst>
          </p:cNvPr>
          <p:cNvSpPr txBox="1">
            <a:spLocks noChangeAspect="1"/>
          </p:cNvSpPr>
          <p:nvPr/>
        </p:nvSpPr>
        <p:spPr>
          <a:xfrm>
            <a:off x="3175211" y="4737951"/>
            <a:ext cx="53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E9E9E"/>
                </a:solidFill>
                <a:latin typeface="IBM Plex Sans"/>
                <a:ea typeface="IBM Plex Sans"/>
                <a:cs typeface="IBM Plex Sans"/>
                <a:sym typeface="IBM Plex Sans"/>
              </a:rPr>
              <a:t>{ API }</a:t>
            </a:r>
            <a:endParaRPr sz="800" b="1">
              <a:solidFill>
                <a:srgbClr val="9E9E9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" name="Google Shape;2187;p311">
            <a:extLst>
              <a:ext uri="{FF2B5EF4-FFF2-40B4-BE49-F238E27FC236}">
                <a16:creationId xmlns:a16="http://schemas.microsoft.com/office/drawing/2014/main" id="{67838D21-D403-7860-D8F4-DD641B75D0E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788" y="5142316"/>
            <a:ext cx="594258" cy="2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188;p311">
            <a:extLst>
              <a:ext uri="{FF2B5EF4-FFF2-40B4-BE49-F238E27FC236}">
                <a16:creationId xmlns:a16="http://schemas.microsoft.com/office/drawing/2014/main" id="{88794205-2A38-8333-1F62-FB47BCB93171}"/>
              </a:ext>
            </a:extLst>
          </p:cNvPr>
          <p:cNvSpPr txBox="1">
            <a:spLocks noChangeAspect="1"/>
          </p:cNvSpPr>
          <p:nvPr/>
        </p:nvSpPr>
        <p:spPr>
          <a:xfrm>
            <a:off x="8483200" y="1929310"/>
            <a:ext cx="1955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Teams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2189;p311">
            <a:extLst>
              <a:ext uri="{FF2B5EF4-FFF2-40B4-BE49-F238E27FC236}">
                <a16:creationId xmlns:a16="http://schemas.microsoft.com/office/drawing/2014/main" id="{5B90949F-5853-D5F4-E7E1-49639CEAC996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2384258"/>
            <a:ext cx="1097400" cy="474771"/>
            <a:chOff x="6968816" y="1325479"/>
            <a:chExt cx="1097400" cy="474771"/>
          </a:xfrm>
        </p:grpSpPr>
        <p:grpSp>
          <p:nvGrpSpPr>
            <p:cNvPr id="32" name="Google Shape;2190;p311">
              <a:extLst>
                <a:ext uri="{FF2B5EF4-FFF2-40B4-BE49-F238E27FC236}">
                  <a16:creationId xmlns:a16="http://schemas.microsoft.com/office/drawing/2014/main" id="{48E61942-32AC-73F6-35D6-79DD726520DB}"/>
                </a:ext>
              </a:extLst>
            </p:cNvPr>
            <p:cNvGrpSpPr/>
            <p:nvPr/>
          </p:nvGrpSpPr>
          <p:grpSpPr>
            <a:xfrm>
              <a:off x="7394076" y="1325479"/>
              <a:ext cx="246881" cy="212841"/>
              <a:chOff x="5085728" y="3289023"/>
              <a:chExt cx="260891" cy="231550"/>
            </a:xfrm>
          </p:grpSpPr>
          <p:sp>
            <p:nvSpPr>
              <p:cNvPr id="34" name="Google Shape;2191;p311">
                <a:extLst>
                  <a:ext uri="{FF2B5EF4-FFF2-40B4-BE49-F238E27FC236}">
                    <a16:creationId xmlns:a16="http://schemas.microsoft.com/office/drawing/2014/main" id="{C04B3615-76C2-87E6-74B4-833851712B58}"/>
                  </a:ext>
                </a:extLst>
              </p:cNvPr>
              <p:cNvSpPr/>
              <p:nvPr/>
            </p:nvSpPr>
            <p:spPr>
              <a:xfrm>
                <a:off x="5085728" y="3340614"/>
                <a:ext cx="260891" cy="17995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737" extrusionOk="0">
                    <a:moveTo>
                      <a:pt x="980" y="267"/>
                    </a:moveTo>
                    <a:cubicBezTo>
                      <a:pt x="889" y="267"/>
                      <a:pt x="889" y="267"/>
                      <a:pt x="889" y="267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175" y="646"/>
                      <a:pt x="175" y="646"/>
                      <a:pt x="175" y="646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401" y="88"/>
                      <a:pt x="401" y="88"/>
                      <a:pt x="401" y="88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9" y="0"/>
                      <a:pt x="87" y="19"/>
                      <a:pt x="87" y="44"/>
                    </a:cubicBezTo>
                    <a:cubicBezTo>
                      <a:pt x="87" y="646"/>
                      <a:pt x="87" y="646"/>
                      <a:pt x="87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15"/>
                      <a:pt x="18" y="737"/>
                      <a:pt x="43" y="737"/>
                    </a:cubicBezTo>
                    <a:cubicBezTo>
                      <a:pt x="1024" y="737"/>
                      <a:pt x="1024" y="737"/>
                      <a:pt x="1024" y="737"/>
                    </a:cubicBezTo>
                    <a:cubicBezTo>
                      <a:pt x="1050" y="737"/>
                      <a:pt x="1068" y="715"/>
                      <a:pt x="1068" y="689"/>
                    </a:cubicBezTo>
                    <a:cubicBezTo>
                      <a:pt x="1068" y="646"/>
                      <a:pt x="1068" y="646"/>
                      <a:pt x="1068" y="646"/>
                    </a:cubicBezTo>
                    <a:cubicBezTo>
                      <a:pt x="980" y="646"/>
                      <a:pt x="980" y="646"/>
                      <a:pt x="980" y="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192;p311">
                <a:extLst>
                  <a:ext uri="{FF2B5EF4-FFF2-40B4-BE49-F238E27FC236}">
                    <a16:creationId xmlns:a16="http://schemas.microsoft.com/office/drawing/2014/main" id="{2EBDC661-6765-E378-04EB-DFBB25707DA6}"/>
                  </a:ext>
                </a:extLst>
              </p:cNvPr>
              <p:cNvSpPr/>
              <p:nvPr/>
            </p:nvSpPr>
            <p:spPr>
              <a:xfrm>
                <a:off x="5188910" y="3389761"/>
                <a:ext cx="54281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22" extrusionOk="0">
                    <a:moveTo>
                      <a:pt x="223" y="109"/>
                    </a:moveTo>
                    <a:cubicBezTo>
                      <a:pt x="223" y="51"/>
                      <a:pt x="172" y="0"/>
                      <a:pt x="110" y="0"/>
                    </a:cubicBezTo>
                    <a:cubicBezTo>
                      <a:pt x="52" y="0"/>
                      <a:pt x="0" y="51"/>
                      <a:pt x="0" y="109"/>
                    </a:cubicBezTo>
                    <a:cubicBezTo>
                      <a:pt x="0" y="171"/>
                      <a:pt x="52" y="222"/>
                      <a:pt x="110" y="222"/>
                    </a:cubicBezTo>
                    <a:cubicBezTo>
                      <a:pt x="172" y="222"/>
                      <a:pt x="223" y="171"/>
                      <a:pt x="223" y="1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193;p311">
                <a:extLst>
                  <a:ext uri="{FF2B5EF4-FFF2-40B4-BE49-F238E27FC236}">
                    <a16:creationId xmlns:a16="http://schemas.microsoft.com/office/drawing/2014/main" id="{4B83CA51-D08D-A14A-681F-447ED0DDC659}"/>
                  </a:ext>
                </a:extLst>
              </p:cNvPr>
              <p:cNvSpPr/>
              <p:nvPr/>
            </p:nvSpPr>
            <p:spPr>
              <a:xfrm>
                <a:off x="5171306" y="3454800"/>
                <a:ext cx="89735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35" extrusionOk="0">
                    <a:moveTo>
                      <a:pt x="182" y="0"/>
                    </a:moveTo>
                    <a:cubicBezTo>
                      <a:pt x="87" y="0"/>
                      <a:pt x="7" y="58"/>
                      <a:pt x="0" y="135"/>
                    </a:cubicBezTo>
                    <a:cubicBezTo>
                      <a:pt x="368" y="135"/>
                      <a:pt x="368" y="135"/>
                      <a:pt x="368" y="135"/>
                    </a:cubicBezTo>
                    <a:cubicBezTo>
                      <a:pt x="357" y="58"/>
                      <a:pt x="280" y="0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94;p311">
                <a:extLst>
                  <a:ext uri="{FF2B5EF4-FFF2-40B4-BE49-F238E27FC236}">
                    <a16:creationId xmlns:a16="http://schemas.microsoft.com/office/drawing/2014/main" id="{20DC9D28-C690-E438-24C5-1DA916DD7F9E}"/>
                  </a:ext>
                </a:extLst>
              </p:cNvPr>
              <p:cNvSpPr/>
              <p:nvPr/>
            </p:nvSpPr>
            <p:spPr>
              <a:xfrm>
                <a:off x="5259573" y="3340614"/>
                <a:ext cx="65528" cy="2127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8" extrusionOk="0">
                    <a:moveTo>
                      <a:pt x="269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269" y="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95;p311">
                <a:extLst>
                  <a:ext uri="{FF2B5EF4-FFF2-40B4-BE49-F238E27FC236}">
                    <a16:creationId xmlns:a16="http://schemas.microsoft.com/office/drawing/2014/main" id="{C281BBF8-3021-DBE1-5016-B65081E18F8D}"/>
                  </a:ext>
                </a:extLst>
              </p:cNvPr>
              <p:cNvSpPr/>
              <p:nvPr/>
            </p:nvSpPr>
            <p:spPr>
              <a:xfrm>
                <a:off x="5197957" y="3289023"/>
                <a:ext cx="50369" cy="8093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32" extrusionOk="0">
                    <a:moveTo>
                      <a:pt x="6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62" y="332"/>
                      <a:pt x="62" y="332"/>
                      <a:pt x="62" y="332"/>
                    </a:cubicBezTo>
                    <a:cubicBezTo>
                      <a:pt x="197" y="197"/>
                      <a:pt x="197" y="197"/>
                      <a:pt x="197" y="197"/>
                    </a:cubicBezTo>
                    <a:cubicBezTo>
                      <a:pt x="211" y="179"/>
                      <a:pt x="211" y="153"/>
                      <a:pt x="19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2196;p311">
              <a:extLst>
                <a:ext uri="{FF2B5EF4-FFF2-40B4-BE49-F238E27FC236}">
                  <a16:creationId xmlns:a16="http://schemas.microsoft.com/office/drawing/2014/main" id="{8E52B853-23A8-EB5E-1C51-DF850A400FCD}"/>
                </a:ext>
              </a:extLst>
            </p:cNvPr>
            <p:cNvSpPr txBox="1"/>
            <p:nvPr/>
          </p:nvSpPr>
          <p:spPr>
            <a:xfrm>
              <a:off x="6968816" y="159234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Dev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9" name="Google Shape;2197;p311">
            <a:extLst>
              <a:ext uri="{FF2B5EF4-FFF2-40B4-BE49-F238E27FC236}">
                <a16:creationId xmlns:a16="http://schemas.microsoft.com/office/drawing/2014/main" id="{3E28FDBD-C735-F130-0868-5C7927632508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2375755"/>
            <a:ext cx="1097400" cy="493821"/>
            <a:chOff x="7737838" y="1316976"/>
            <a:chExt cx="1097400" cy="493821"/>
          </a:xfrm>
        </p:grpSpPr>
        <p:grpSp>
          <p:nvGrpSpPr>
            <p:cNvPr id="40" name="Google Shape;2198;p311">
              <a:extLst>
                <a:ext uri="{FF2B5EF4-FFF2-40B4-BE49-F238E27FC236}">
                  <a16:creationId xmlns:a16="http://schemas.microsoft.com/office/drawing/2014/main" id="{822932BE-DE95-817D-3C40-884DC8AC554D}"/>
                </a:ext>
              </a:extLst>
            </p:cNvPr>
            <p:cNvGrpSpPr/>
            <p:nvPr/>
          </p:nvGrpSpPr>
          <p:grpSpPr>
            <a:xfrm>
              <a:off x="8163094" y="1316976"/>
              <a:ext cx="246889" cy="229870"/>
              <a:chOff x="6390669" y="3275575"/>
              <a:chExt cx="261868" cy="243043"/>
            </a:xfrm>
          </p:grpSpPr>
          <p:sp>
            <p:nvSpPr>
              <p:cNvPr id="42" name="Google Shape;2199;p311">
                <a:extLst>
                  <a:ext uri="{FF2B5EF4-FFF2-40B4-BE49-F238E27FC236}">
                    <a16:creationId xmlns:a16="http://schemas.microsoft.com/office/drawing/2014/main" id="{D94A3D8F-6ABE-B709-E589-A3236A4BE794}"/>
                  </a:ext>
                </a:extLst>
              </p:cNvPr>
              <p:cNvSpPr/>
              <p:nvPr/>
            </p:nvSpPr>
            <p:spPr>
              <a:xfrm>
                <a:off x="6390669" y="3338903"/>
                <a:ext cx="261868" cy="17971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36" extrusionOk="0">
                    <a:moveTo>
                      <a:pt x="984" y="321"/>
                    </a:moveTo>
                    <a:cubicBezTo>
                      <a:pt x="893" y="321"/>
                      <a:pt x="893" y="321"/>
                      <a:pt x="893" y="321"/>
                    </a:cubicBezTo>
                    <a:cubicBezTo>
                      <a:pt x="893" y="649"/>
                      <a:pt x="893" y="649"/>
                      <a:pt x="893" y="649"/>
                    </a:cubicBezTo>
                    <a:cubicBezTo>
                      <a:pt x="179" y="649"/>
                      <a:pt x="179" y="649"/>
                      <a:pt x="179" y="649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470" y="91"/>
                      <a:pt x="470" y="91"/>
                      <a:pt x="470" y="91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9" y="0"/>
                      <a:pt x="91" y="22"/>
                      <a:pt x="91" y="44"/>
                    </a:cubicBezTo>
                    <a:cubicBezTo>
                      <a:pt x="91" y="649"/>
                      <a:pt x="91" y="649"/>
                      <a:pt x="91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718"/>
                      <a:pt x="22" y="736"/>
                      <a:pt x="47" y="736"/>
                    </a:cubicBezTo>
                    <a:cubicBezTo>
                      <a:pt x="1028" y="736"/>
                      <a:pt x="1028" y="736"/>
                      <a:pt x="1028" y="736"/>
                    </a:cubicBezTo>
                    <a:cubicBezTo>
                      <a:pt x="1054" y="736"/>
                      <a:pt x="1072" y="718"/>
                      <a:pt x="1072" y="693"/>
                    </a:cubicBezTo>
                    <a:cubicBezTo>
                      <a:pt x="1072" y="649"/>
                      <a:pt x="1072" y="649"/>
                      <a:pt x="1072" y="649"/>
                    </a:cubicBezTo>
                    <a:cubicBezTo>
                      <a:pt x="984" y="649"/>
                      <a:pt x="984" y="649"/>
                      <a:pt x="984" y="6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200;p311">
                <a:extLst>
                  <a:ext uri="{FF2B5EF4-FFF2-40B4-BE49-F238E27FC236}">
                    <a16:creationId xmlns:a16="http://schemas.microsoft.com/office/drawing/2014/main" id="{D89CB1F6-FF37-A1F7-B7D0-890C3EF5D7AB}"/>
                  </a:ext>
                </a:extLst>
              </p:cNvPr>
              <p:cNvSpPr/>
              <p:nvPr/>
            </p:nvSpPr>
            <p:spPr>
              <a:xfrm>
                <a:off x="6495073" y="3388049"/>
                <a:ext cx="54036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0" y="113"/>
                    </a:moveTo>
                    <a:cubicBezTo>
                      <a:pt x="0" y="175"/>
                      <a:pt x="47" y="222"/>
                      <a:pt x="109" y="222"/>
                    </a:cubicBezTo>
                    <a:cubicBezTo>
                      <a:pt x="171" y="222"/>
                      <a:pt x="222" y="175"/>
                      <a:pt x="222" y="113"/>
                    </a:cubicBezTo>
                    <a:cubicBezTo>
                      <a:pt x="222" y="51"/>
                      <a:pt x="171" y="0"/>
                      <a:pt x="109" y="0"/>
                    </a:cubicBezTo>
                    <a:cubicBezTo>
                      <a:pt x="47" y="0"/>
                      <a:pt x="0" y="51"/>
                      <a:pt x="0" y="1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201;p311">
                <a:extLst>
                  <a:ext uri="{FF2B5EF4-FFF2-40B4-BE49-F238E27FC236}">
                    <a16:creationId xmlns:a16="http://schemas.microsoft.com/office/drawing/2014/main" id="{1D227478-CA4E-555B-8A78-C3E334F38CEA}"/>
                  </a:ext>
                </a:extLst>
              </p:cNvPr>
              <p:cNvSpPr/>
              <p:nvPr/>
            </p:nvSpPr>
            <p:spPr>
              <a:xfrm>
                <a:off x="6477224" y="3453822"/>
                <a:ext cx="88757" cy="32031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2" extrusionOk="0">
                    <a:moveTo>
                      <a:pt x="0" y="132"/>
                    </a:moveTo>
                    <a:cubicBezTo>
                      <a:pt x="364" y="132"/>
                      <a:pt x="364" y="132"/>
                      <a:pt x="364" y="132"/>
                    </a:cubicBezTo>
                    <a:cubicBezTo>
                      <a:pt x="357" y="59"/>
                      <a:pt x="280" y="0"/>
                      <a:pt x="182" y="0"/>
                    </a:cubicBezTo>
                    <a:cubicBezTo>
                      <a:pt x="87" y="0"/>
                      <a:pt x="7" y="59"/>
                      <a:pt x="0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202;p311">
                <a:extLst>
                  <a:ext uri="{FF2B5EF4-FFF2-40B4-BE49-F238E27FC236}">
                    <a16:creationId xmlns:a16="http://schemas.microsoft.com/office/drawing/2014/main" id="{FF3D96AE-BE16-B89A-494C-41BC7B331998}"/>
                  </a:ext>
                </a:extLst>
              </p:cNvPr>
              <p:cNvSpPr/>
              <p:nvPr/>
            </p:nvSpPr>
            <p:spPr>
              <a:xfrm>
                <a:off x="6521725" y="3275575"/>
                <a:ext cx="128122" cy="12812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36" y="409"/>
                    </a:moveTo>
                    <a:cubicBezTo>
                      <a:pt x="91" y="383"/>
                      <a:pt x="91" y="383"/>
                      <a:pt x="91" y="383"/>
                    </a:cubicBezTo>
                    <a:cubicBezTo>
                      <a:pt x="98" y="394"/>
                      <a:pt x="106" y="405"/>
                      <a:pt x="117" y="412"/>
                    </a:cubicBezTo>
                    <a:cubicBezTo>
                      <a:pt x="124" y="419"/>
                      <a:pt x="135" y="430"/>
                      <a:pt x="146" y="434"/>
                    </a:cubicBezTo>
                    <a:cubicBezTo>
                      <a:pt x="120" y="492"/>
                      <a:pt x="120" y="492"/>
                      <a:pt x="120" y="492"/>
                    </a:cubicBezTo>
                    <a:cubicBezTo>
                      <a:pt x="204" y="525"/>
                      <a:pt x="204" y="525"/>
                      <a:pt x="204" y="525"/>
                    </a:cubicBezTo>
                    <a:cubicBezTo>
                      <a:pt x="226" y="470"/>
                      <a:pt x="226" y="470"/>
                      <a:pt x="226" y="470"/>
                    </a:cubicBezTo>
                    <a:cubicBezTo>
                      <a:pt x="241" y="470"/>
                      <a:pt x="251" y="474"/>
                      <a:pt x="262" y="474"/>
                    </a:cubicBezTo>
                    <a:cubicBezTo>
                      <a:pt x="277" y="474"/>
                      <a:pt x="288" y="470"/>
                      <a:pt x="303" y="470"/>
                    </a:cubicBezTo>
                    <a:cubicBezTo>
                      <a:pt x="324" y="525"/>
                      <a:pt x="324" y="525"/>
                      <a:pt x="324" y="525"/>
                    </a:cubicBezTo>
                    <a:cubicBezTo>
                      <a:pt x="408" y="492"/>
                      <a:pt x="408" y="492"/>
                      <a:pt x="408" y="492"/>
                    </a:cubicBezTo>
                    <a:cubicBezTo>
                      <a:pt x="383" y="434"/>
                      <a:pt x="383" y="434"/>
                      <a:pt x="383" y="434"/>
                    </a:cubicBezTo>
                    <a:cubicBezTo>
                      <a:pt x="394" y="430"/>
                      <a:pt x="405" y="419"/>
                      <a:pt x="412" y="412"/>
                    </a:cubicBezTo>
                    <a:cubicBezTo>
                      <a:pt x="419" y="405"/>
                      <a:pt x="430" y="394"/>
                      <a:pt x="434" y="383"/>
                    </a:cubicBezTo>
                    <a:cubicBezTo>
                      <a:pt x="492" y="409"/>
                      <a:pt x="492" y="409"/>
                      <a:pt x="492" y="409"/>
                    </a:cubicBezTo>
                    <a:cubicBezTo>
                      <a:pt x="525" y="325"/>
                      <a:pt x="525" y="325"/>
                      <a:pt x="525" y="325"/>
                    </a:cubicBezTo>
                    <a:cubicBezTo>
                      <a:pt x="470" y="303"/>
                      <a:pt x="470" y="303"/>
                      <a:pt x="470" y="303"/>
                    </a:cubicBezTo>
                    <a:cubicBezTo>
                      <a:pt x="474" y="277"/>
                      <a:pt x="474" y="252"/>
                      <a:pt x="470" y="226"/>
                    </a:cubicBezTo>
                    <a:cubicBezTo>
                      <a:pt x="525" y="204"/>
                      <a:pt x="525" y="204"/>
                      <a:pt x="525" y="204"/>
                    </a:cubicBezTo>
                    <a:cubicBezTo>
                      <a:pt x="492" y="120"/>
                      <a:pt x="492" y="120"/>
                      <a:pt x="492" y="120"/>
                    </a:cubicBezTo>
                    <a:cubicBezTo>
                      <a:pt x="434" y="146"/>
                      <a:pt x="434" y="146"/>
                      <a:pt x="434" y="146"/>
                    </a:cubicBezTo>
                    <a:cubicBezTo>
                      <a:pt x="430" y="135"/>
                      <a:pt x="419" y="124"/>
                      <a:pt x="412" y="117"/>
                    </a:cubicBezTo>
                    <a:cubicBezTo>
                      <a:pt x="401" y="106"/>
                      <a:pt x="394" y="99"/>
                      <a:pt x="383" y="91"/>
                    </a:cubicBezTo>
                    <a:cubicBezTo>
                      <a:pt x="405" y="37"/>
                      <a:pt x="405" y="37"/>
                      <a:pt x="405" y="37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77" y="55"/>
                      <a:pt x="251" y="55"/>
                      <a:pt x="226" y="59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35" y="99"/>
                      <a:pt x="124" y="106"/>
                      <a:pt x="117" y="117"/>
                    </a:cubicBezTo>
                    <a:cubicBezTo>
                      <a:pt x="106" y="124"/>
                      <a:pt x="98" y="135"/>
                      <a:pt x="91" y="14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58" y="226"/>
                      <a:pt x="58" y="226"/>
                      <a:pt x="58" y="226"/>
                    </a:cubicBezTo>
                    <a:cubicBezTo>
                      <a:pt x="55" y="252"/>
                      <a:pt x="55" y="277"/>
                      <a:pt x="58" y="303"/>
                    </a:cubicBezTo>
                    <a:cubicBezTo>
                      <a:pt x="0" y="325"/>
                      <a:pt x="0" y="325"/>
                      <a:pt x="0" y="325"/>
                    </a:cubicBezTo>
                    <a:close/>
                    <a:moveTo>
                      <a:pt x="179" y="179"/>
                    </a:moveTo>
                    <a:cubicBezTo>
                      <a:pt x="226" y="131"/>
                      <a:pt x="303" y="131"/>
                      <a:pt x="350" y="179"/>
                    </a:cubicBezTo>
                    <a:cubicBezTo>
                      <a:pt x="394" y="226"/>
                      <a:pt x="394" y="303"/>
                      <a:pt x="350" y="350"/>
                    </a:cubicBezTo>
                    <a:cubicBezTo>
                      <a:pt x="303" y="394"/>
                      <a:pt x="226" y="394"/>
                      <a:pt x="179" y="350"/>
                    </a:cubicBezTo>
                    <a:cubicBezTo>
                      <a:pt x="131" y="303"/>
                      <a:pt x="131" y="226"/>
                      <a:pt x="179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2203;p311">
              <a:extLst>
                <a:ext uri="{FF2B5EF4-FFF2-40B4-BE49-F238E27FC236}">
                  <a16:creationId xmlns:a16="http://schemas.microsoft.com/office/drawing/2014/main" id="{06E70CD1-325F-4F06-80A9-E0DE1A469CC5}"/>
                </a:ext>
              </a:extLst>
            </p:cNvPr>
            <p:cNvSpPr txBox="1"/>
            <p:nvPr/>
          </p:nvSpPr>
          <p:spPr>
            <a:xfrm>
              <a:off x="7737838" y="160289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Ops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6" name="Google Shape;2204;p311">
            <a:extLst>
              <a:ext uri="{FF2B5EF4-FFF2-40B4-BE49-F238E27FC236}">
                <a16:creationId xmlns:a16="http://schemas.microsoft.com/office/drawing/2014/main" id="{5BDF78A1-3C12-D8B4-197D-77FD2A3596DF}"/>
              </a:ext>
            </a:extLst>
          </p:cNvPr>
          <p:cNvGrpSpPr>
            <a:grpSpLocks noChangeAspect="1"/>
          </p:cNvGrpSpPr>
          <p:nvPr/>
        </p:nvGrpSpPr>
        <p:grpSpPr>
          <a:xfrm>
            <a:off x="8631991" y="2989258"/>
            <a:ext cx="799800" cy="517294"/>
            <a:chOff x="7117616" y="1930479"/>
            <a:chExt cx="799800" cy="517294"/>
          </a:xfrm>
        </p:grpSpPr>
        <p:grpSp>
          <p:nvGrpSpPr>
            <p:cNvPr id="47" name="Google Shape;2205;p311">
              <a:extLst>
                <a:ext uri="{FF2B5EF4-FFF2-40B4-BE49-F238E27FC236}">
                  <a16:creationId xmlns:a16="http://schemas.microsoft.com/office/drawing/2014/main" id="{3E0F01F2-3901-8C8A-6BB8-4C5796D8C3C1}"/>
                </a:ext>
              </a:extLst>
            </p:cNvPr>
            <p:cNvGrpSpPr/>
            <p:nvPr/>
          </p:nvGrpSpPr>
          <p:grpSpPr>
            <a:xfrm>
              <a:off x="7398643" y="1930479"/>
              <a:ext cx="237747" cy="255364"/>
              <a:chOff x="3766196" y="3031067"/>
              <a:chExt cx="234928" cy="255645"/>
            </a:xfrm>
          </p:grpSpPr>
          <p:sp>
            <p:nvSpPr>
              <p:cNvPr id="49" name="Google Shape;2206;p311">
                <a:extLst>
                  <a:ext uri="{FF2B5EF4-FFF2-40B4-BE49-F238E27FC236}">
                    <a16:creationId xmlns:a16="http://schemas.microsoft.com/office/drawing/2014/main" id="{D6BA39CC-01AD-1B8B-73F4-EC2040724EE5}"/>
                  </a:ext>
                </a:extLst>
              </p:cNvPr>
              <p:cNvSpPr/>
              <p:nvPr/>
            </p:nvSpPr>
            <p:spPr>
              <a:xfrm>
                <a:off x="3776918" y="3031067"/>
                <a:ext cx="224206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6" extrusionOk="0">
                    <a:moveTo>
                      <a:pt x="751" y="376"/>
                    </a:moveTo>
                    <a:cubicBezTo>
                      <a:pt x="908" y="219"/>
                      <a:pt x="908" y="219"/>
                      <a:pt x="908" y="219"/>
                    </a:cubicBezTo>
                    <a:cubicBezTo>
                      <a:pt x="926" y="205"/>
                      <a:pt x="926" y="175"/>
                      <a:pt x="908" y="157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3"/>
                      <a:pt x="685" y="63"/>
                      <a:pt x="685" y="63"/>
                    </a:cubicBezTo>
                    <a:cubicBezTo>
                      <a:pt x="766" y="143"/>
                      <a:pt x="766" y="143"/>
                      <a:pt x="766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766" y="234"/>
                      <a:pt x="766" y="234"/>
                      <a:pt x="766" y="234"/>
                    </a:cubicBezTo>
                    <a:cubicBezTo>
                      <a:pt x="685" y="314"/>
                      <a:pt x="685" y="314"/>
                      <a:pt x="685" y="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207;p311">
                <a:extLst>
                  <a:ext uri="{FF2B5EF4-FFF2-40B4-BE49-F238E27FC236}">
                    <a16:creationId xmlns:a16="http://schemas.microsoft.com/office/drawing/2014/main" id="{CF2FB13E-F86C-0CAD-7DB8-EB1CD569AC44}"/>
                  </a:ext>
                </a:extLst>
              </p:cNvPr>
              <p:cNvSpPr/>
              <p:nvPr/>
            </p:nvSpPr>
            <p:spPr>
              <a:xfrm>
                <a:off x="3776918" y="3194592"/>
                <a:ext cx="22420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9" extrusionOk="0">
                    <a:moveTo>
                      <a:pt x="685" y="318"/>
                    </a:moveTo>
                    <a:cubicBezTo>
                      <a:pt x="751" y="379"/>
                      <a:pt x="751" y="379"/>
                      <a:pt x="751" y="379"/>
                    </a:cubicBezTo>
                    <a:cubicBezTo>
                      <a:pt x="908" y="223"/>
                      <a:pt x="908" y="223"/>
                      <a:pt x="908" y="223"/>
                    </a:cubicBezTo>
                    <a:cubicBezTo>
                      <a:pt x="926" y="204"/>
                      <a:pt x="926" y="175"/>
                      <a:pt x="908" y="161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6"/>
                      <a:pt x="685" y="66"/>
                      <a:pt x="685" y="66"/>
                    </a:cubicBezTo>
                    <a:cubicBezTo>
                      <a:pt x="766" y="146"/>
                      <a:pt x="766" y="146"/>
                      <a:pt x="766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766" y="237"/>
                      <a:pt x="766" y="237"/>
                      <a:pt x="766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208;p311">
                <a:extLst>
                  <a:ext uri="{FF2B5EF4-FFF2-40B4-BE49-F238E27FC236}">
                    <a16:creationId xmlns:a16="http://schemas.microsoft.com/office/drawing/2014/main" id="{59A957E8-609E-C952-CAD0-7B76520301BE}"/>
                  </a:ext>
                </a:extLst>
              </p:cNvPr>
              <p:cNvSpPr/>
              <p:nvPr/>
            </p:nvSpPr>
            <p:spPr>
              <a:xfrm>
                <a:off x="3766196" y="3112951"/>
                <a:ext cx="22347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79" extrusionOk="0">
                    <a:moveTo>
                      <a:pt x="233" y="313"/>
                    </a:moveTo>
                    <a:cubicBezTo>
                      <a:pt x="152" y="233"/>
                      <a:pt x="152" y="233"/>
                      <a:pt x="152" y="233"/>
                    </a:cubicBezTo>
                    <a:cubicBezTo>
                      <a:pt x="918" y="233"/>
                      <a:pt x="918" y="233"/>
                      <a:pt x="918" y="233"/>
                    </a:cubicBezTo>
                    <a:cubicBezTo>
                      <a:pt x="918" y="146"/>
                      <a:pt x="918" y="146"/>
                      <a:pt x="918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-3" y="175"/>
                      <a:pt x="-3" y="204"/>
                      <a:pt x="10" y="222"/>
                    </a:cubicBezTo>
                    <a:cubicBezTo>
                      <a:pt x="167" y="379"/>
                      <a:pt x="167" y="379"/>
                      <a:pt x="167" y="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2209;p311">
              <a:extLst>
                <a:ext uri="{FF2B5EF4-FFF2-40B4-BE49-F238E27FC236}">
                  <a16:creationId xmlns:a16="http://schemas.microsoft.com/office/drawing/2014/main" id="{C19BDAD8-F398-D1DA-58D4-695F23F50AAD}"/>
                </a:ext>
              </a:extLst>
            </p:cNvPr>
            <p:cNvSpPr txBox="1"/>
            <p:nvPr/>
          </p:nvSpPr>
          <p:spPr>
            <a:xfrm>
              <a:off x="7117616" y="2239873"/>
              <a:ext cx="7998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Network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2" name="Google Shape;2210;p311">
            <a:extLst>
              <a:ext uri="{FF2B5EF4-FFF2-40B4-BE49-F238E27FC236}">
                <a16:creationId xmlns:a16="http://schemas.microsoft.com/office/drawing/2014/main" id="{4739B5D2-C382-D256-5BA5-4753C4FC0011}"/>
              </a:ext>
            </a:extLst>
          </p:cNvPr>
          <p:cNvGrpSpPr>
            <a:grpSpLocks noChangeAspect="1"/>
          </p:cNvGrpSpPr>
          <p:nvPr/>
        </p:nvGrpSpPr>
        <p:grpSpPr>
          <a:xfrm>
            <a:off x="9382563" y="3001828"/>
            <a:ext cx="836700" cy="495542"/>
            <a:chOff x="7868188" y="1943049"/>
            <a:chExt cx="836700" cy="495542"/>
          </a:xfrm>
        </p:grpSpPr>
        <p:grpSp>
          <p:nvGrpSpPr>
            <p:cNvPr id="53" name="Google Shape;2211;p311">
              <a:extLst>
                <a:ext uri="{FF2B5EF4-FFF2-40B4-BE49-F238E27FC236}">
                  <a16:creationId xmlns:a16="http://schemas.microsoft.com/office/drawing/2014/main" id="{3F635909-33ED-7F66-EE0B-E0FBAA10CB90}"/>
                </a:ext>
              </a:extLst>
            </p:cNvPr>
            <p:cNvGrpSpPr/>
            <p:nvPr/>
          </p:nvGrpSpPr>
          <p:grpSpPr>
            <a:xfrm>
              <a:off x="8167661" y="1943049"/>
              <a:ext cx="237755" cy="231591"/>
              <a:chOff x="3775212" y="1760643"/>
              <a:chExt cx="262712" cy="259544"/>
            </a:xfrm>
          </p:grpSpPr>
          <p:sp>
            <p:nvSpPr>
              <p:cNvPr id="55" name="Google Shape;2212;p311">
                <a:extLst>
                  <a:ext uri="{FF2B5EF4-FFF2-40B4-BE49-F238E27FC236}">
                    <a16:creationId xmlns:a16="http://schemas.microsoft.com/office/drawing/2014/main" id="{05E5DB7D-F98D-E338-4334-38E96E858FA9}"/>
                  </a:ext>
                </a:extLst>
              </p:cNvPr>
              <p:cNvSpPr/>
              <p:nvPr/>
            </p:nvSpPr>
            <p:spPr>
              <a:xfrm>
                <a:off x="3775212" y="1760643"/>
                <a:ext cx="262712" cy="160844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661" extrusionOk="0">
                    <a:moveTo>
                      <a:pt x="517" y="8"/>
                    </a:moveTo>
                    <a:cubicBezTo>
                      <a:pt x="25" y="293"/>
                      <a:pt x="25" y="293"/>
                      <a:pt x="25" y="293"/>
                    </a:cubicBezTo>
                    <a:cubicBezTo>
                      <a:pt x="11" y="300"/>
                      <a:pt x="0" y="315"/>
                      <a:pt x="0" y="329"/>
                    </a:cubicBezTo>
                    <a:cubicBezTo>
                      <a:pt x="0" y="347"/>
                      <a:pt x="11" y="362"/>
                      <a:pt x="25" y="369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25" y="657"/>
                      <a:pt x="532" y="661"/>
                      <a:pt x="539" y="661"/>
                    </a:cubicBezTo>
                    <a:cubicBezTo>
                      <a:pt x="547" y="661"/>
                      <a:pt x="554" y="657"/>
                      <a:pt x="561" y="654"/>
                    </a:cubicBezTo>
                    <a:cubicBezTo>
                      <a:pt x="1057" y="369"/>
                      <a:pt x="1057" y="369"/>
                      <a:pt x="1057" y="369"/>
                    </a:cubicBezTo>
                    <a:cubicBezTo>
                      <a:pt x="1068" y="362"/>
                      <a:pt x="1079" y="347"/>
                      <a:pt x="1079" y="329"/>
                    </a:cubicBezTo>
                    <a:cubicBezTo>
                      <a:pt x="1079" y="315"/>
                      <a:pt x="1068" y="300"/>
                      <a:pt x="1057" y="293"/>
                    </a:cubicBezTo>
                    <a:cubicBezTo>
                      <a:pt x="561" y="8"/>
                      <a:pt x="561" y="8"/>
                      <a:pt x="561" y="8"/>
                    </a:cubicBezTo>
                    <a:cubicBezTo>
                      <a:pt x="547" y="-3"/>
                      <a:pt x="532" y="-3"/>
                      <a:pt x="517" y="8"/>
                    </a:cubicBezTo>
                    <a:close/>
                    <a:moveTo>
                      <a:pt x="539" y="562"/>
                    </a:moveTo>
                    <a:cubicBezTo>
                      <a:pt x="135" y="329"/>
                      <a:pt x="135" y="329"/>
                      <a:pt x="135" y="32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944" y="329"/>
                      <a:pt x="944" y="329"/>
                      <a:pt x="944" y="3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213;p311">
                <a:extLst>
                  <a:ext uri="{FF2B5EF4-FFF2-40B4-BE49-F238E27FC236}">
                    <a16:creationId xmlns:a16="http://schemas.microsoft.com/office/drawing/2014/main" id="{6A2E8705-DB70-1852-D67C-55CBBB4B89CA}"/>
                  </a:ext>
                </a:extLst>
              </p:cNvPr>
              <p:cNvSpPr/>
              <p:nvPr/>
            </p:nvSpPr>
            <p:spPr>
              <a:xfrm>
                <a:off x="3775457" y="1879570"/>
                <a:ext cx="261738" cy="9065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3" extrusionOk="0">
                    <a:moveTo>
                      <a:pt x="23" y="82"/>
                    </a:moveTo>
                    <a:cubicBezTo>
                      <a:pt x="515" y="370"/>
                      <a:pt x="515" y="370"/>
                      <a:pt x="515" y="370"/>
                    </a:cubicBezTo>
                    <a:cubicBezTo>
                      <a:pt x="523" y="373"/>
                      <a:pt x="530" y="373"/>
                      <a:pt x="537" y="373"/>
                    </a:cubicBezTo>
                    <a:cubicBezTo>
                      <a:pt x="545" y="373"/>
                      <a:pt x="552" y="373"/>
                      <a:pt x="559" y="370"/>
                    </a:cubicBezTo>
                    <a:cubicBezTo>
                      <a:pt x="1055" y="82"/>
                      <a:pt x="1055" y="82"/>
                      <a:pt x="1055" y="82"/>
                    </a:cubicBezTo>
                    <a:cubicBezTo>
                      <a:pt x="1073" y="71"/>
                      <a:pt x="1081" y="42"/>
                      <a:pt x="1070" y="23"/>
                    </a:cubicBezTo>
                    <a:cubicBezTo>
                      <a:pt x="1059" y="2"/>
                      <a:pt x="1029" y="-6"/>
                      <a:pt x="1008" y="5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2"/>
                      <a:pt x="5" y="23"/>
                    </a:cubicBezTo>
                    <a:cubicBezTo>
                      <a:pt x="-6" y="42"/>
                      <a:pt x="1" y="71"/>
                      <a:pt x="23" y="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214;p311">
                <a:extLst>
                  <a:ext uri="{FF2B5EF4-FFF2-40B4-BE49-F238E27FC236}">
                    <a16:creationId xmlns:a16="http://schemas.microsoft.com/office/drawing/2014/main" id="{0294F5CB-318D-123C-00E6-1A5FE9F5FCDF}"/>
                  </a:ext>
                </a:extLst>
              </p:cNvPr>
              <p:cNvSpPr/>
              <p:nvPr/>
            </p:nvSpPr>
            <p:spPr>
              <a:xfrm>
                <a:off x="3775457" y="1928555"/>
                <a:ext cx="261738" cy="91632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7" extrusionOk="0">
                    <a:moveTo>
                      <a:pt x="23" y="85"/>
                    </a:moveTo>
                    <a:cubicBezTo>
                      <a:pt x="515" y="369"/>
                      <a:pt x="515" y="369"/>
                      <a:pt x="515" y="369"/>
                    </a:cubicBezTo>
                    <a:cubicBezTo>
                      <a:pt x="523" y="373"/>
                      <a:pt x="530" y="377"/>
                      <a:pt x="537" y="377"/>
                    </a:cubicBezTo>
                    <a:cubicBezTo>
                      <a:pt x="545" y="377"/>
                      <a:pt x="552" y="373"/>
                      <a:pt x="559" y="369"/>
                    </a:cubicBezTo>
                    <a:cubicBezTo>
                      <a:pt x="1055" y="85"/>
                      <a:pt x="1055" y="85"/>
                      <a:pt x="1055" y="85"/>
                    </a:cubicBezTo>
                    <a:cubicBezTo>
                      <a:pt x="1073" y="70"/>
                      <a:pt x="1081" y="45"/>
                      <a:pt x="1070" y="23"/>
                    </a:cubicBezTo>
                    <a:cubicBezTo>
                      <a:pt x="1059" y="1"/>
                      <a:pt x="1029" y="-6"/>
                      <a:pt x="1008" y="5"/>
                    </a:cubicBezTo>
                    <a:cubicBezTo>
                      <a:pt x="537" y="278"/>
                      <a:pt x="537" y="278"/>
                      <a:pt x="537" y="27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1"/>
                      <a:pt x="5" y="23"/>
                    </a:cubicBezTo>
                    <a:cubicBezTo>
                      <a:pt x="-6" y="45"/>
                      <a:pt x="1" y="70"/>
                      <a:pt x="23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2215;p311">
              <a:extLst>
                <a:ext uri="{FF2B5EF4-FFF2-40B4-BE49-F238E27FC236}">
                  <a16:creationId xmlns:a16="http://schemas.microsoft.com/office/drawing/2014/main" id="{1919E312-1815-5235-F58C-D806F4446B8C}"/>
                </a:ext>
              </a:extLst>
            </p:cNvPr>
            <p:cNvSpPr txBox="1"/>
            <p:nvPr/>
          </p:nvSpPr>
          <p:spPr>
            <a:xfrm>
              <a:off x="7868188" y="2230691"/>
              <a:ext cx="83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Infrastructure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8" name="Google Shape;2216;p311">
            <a:extLst>
              <a:ext uri="{FF2B5EF4-FFF2-40B4-BE49-F238E27FC236}">
                <a16:creationId xmlns:a16="http://schemas.microsoft.com/office/drawing/2014/main" id="{FEDF7760-997E-F9CC-A3AF-4A221ACA570B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5093727"/>
            <a:ext cx="1097400" cy="460852"/>
            <a:chOff x="7737838" y="4034948"/>
            <a:chExt cx="1097400" cy="460852"/>
          </a:xfrm>
        </p:grpSpPr>
        <p:sp>
          <p:nvSpPr>
            <p:cNvPr id="59" name="Google Shape;2217;p311">
              <a:extLst>
                <a:ext uri="{FF2B5EF4-FFF2-40B4-BE49-F238E27FC236}">
                  <a16:creationId xmlns:a16="http://schemas.microsoft.com/office/drawing/2014/main" id="{1A4BA25D-6042-B464-B1A1-8D03371444CB}"/>
                </a:ext>
              </a:extLst>
            </p:cNvPr>
            <p:cNvSpPr txBox="1"/>
            <p:nvPr/>
          </p:nvSpPr>
          <p:spPr>
            <a:xfrm>
              <a:off x="7737838" y="428789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 dirty="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Cloud</a:t>
              </a:r>
              <a:endParaRPr sz="75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60" name="Google Shape;2218;p311">
              <a:extLst>
                <a:ext uri="{FF2B5EF4-FFF2-40B4-BE49-F238E27FC236}">
                  <a16:creationId xmlns:a16="http://schemas.microsoft.com/office/drawing/2014/main" id="{35E39596-E6FA-F658-84E3-B1E2980BE122}"/>
                </a:ext>
              </a:extLst>
            </p:cNvPr>
            <p:cNvGrpSpPr/>
            <p:nvPr/>
          </p:nvGrpSpPr>
          <p:grpSpPr>
            <a:xfrm>
              <a:off x="8170916" y="4034948"/>
              <a:ext cx="231244" cy="217430"/>
              <a:chOff x="1710537" y="1044716"/>
              <a:chExt cx="231244" cy="217430"/>
            </a:xfrm>
          </p:grpSpPr>
          <p:sp>
            <p:nvSpPr>
              <p:cNvPr id="61" name="Google Shape;2219;p311">
                <a:extLst>
                  <a:ext uri="{FF2B5EF4-FFF2-40B4-BE49-F238E27FC236}">
                    <a16:creationId xmlns:a16="http://schemas.microsoft.com/office/drawing/2014/main" id="{79A04642-B16E-F7DE-276C-A47AF1F7F273}"/>
                  </a:ext>
                </a:extLst>
              </p:cNvPr>
              <p:cNvSpPr/>
              <p:nvPr/>
            </p:nvSpPr>
            <p:spPr>
              <a:xfrm>
                <a:off x="1770212" y="1155227"/>
                <a:ext cx="116589" cy="106919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88" extrusionOk="0">
                    <a:moveTo>
                      <a:pt x="388" y="388"/>
                    </a:moveTo>
                    <a:cubicBezTo>
                      <a:pt x="34" y="388"/>
                      <a:pt x="34" y="388"/>
                      <a:pt x="34" y="388"/>
                    </a:cubicBezTo>
                    <a:cubicBezTo>
                      <a:pt x="14" y="388"/>
                      <a:pt x="0" y="374"/>
                      <a:pt x="0" y="35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4" y="0"/>
                      <a:pt x="3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08" y="0"/>
                      <a:pt x="423" y="17"/>
                      <a:pt x="423" y="3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23" y="374"/>
                      <a:pt x="408" y="388"/>
                      <a:pt x="388" y="388"/>
                    </a:cubicBezTo>
                    <a:close/>
                    <a:moveTo>
                      <a:pt x="69" y="319"/>
                    </a:moveTo>
                    <a:cubicBezTo>
                      <a:pt x="353" y="319"/>
                      <a:pt x="353" y="319"/>
                      <a:pt x="353" y="319"/>
                    </a:cubicBezTo>
                    <a:cubicBezTo>
                      <a:pt x="353" y="72"/>
                      <a:pt x="353" y="72"/>
                      <a:pt x="353" y="72"/>
                    </a:cubicBezTo>
                    <a:cubicBezTo>
                      <a:pt x="69" y="72"/>
                      <a:pt x="69" y="72"/>
                      <a:pt x="69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220;p311">
                <a:extLst>
                  <a:ext uri="{FF2B5EF4-FFF2-40B4-BE49-F238E27FC236}">
                    <a16:creationId xmlns:a16="http://schemas.microsoft.com/office/drawing/2014/main" id="{0A6A57A2-1BEE-17B0-05E1-6F8094A8F503}"/>
                  </a:ext>
                </a:extLst>
              </p:cNvPr>
              <p:cNvSpPr/>
              <p:nvPr/>
            </p:nvSpPr>
            <p:spPr>
              <a:xfrm>
                <a:off x="1779605" y="1199155"/>
                <a:ext cx="97526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0" extrusionOk="0">
                    <a:moveTo>
                      <a:pt x="354" y="70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221;p311">
                <a:extLst>
                  <a:ext uri="{FF2B5EF4-FFF2-40B4-BE49-F238E27FC236}">
                    <a16:creationId xmlns:a16="http://schemas.microsoft.com/office/drawing/2014/main" id="{358DBC7D-A05C-F283-2849-16A4596527EB}"/>
                  </a:ext>
                </a:extLst>
              </p:cNvPr>
              <p:cNvSpPr/>
              <p:nvPr/>
            </p:nvSpPr>
            <p:spPr>
              <a:xfrm>
                <a:off x="1710537" y="1044716"/>
                <a:ext cx="231244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12" extrusionOk="0">
                    <a:moveTo>
                      <a:pt x="104" y="612"/>
                    </a:moveTo>
                    <a:cubicBezTo>
                      <a:pt x="46" y="585"/>
                      <a:pt x="6" y="527"/>
                      <a:pt x="0" y="464"/>
                    </a:cubicBezTo>
                    <a:cubicBezTo>
                      <a:pt x="-6" y="374"/>
                      <a:pt x="52" y="296"/>
                      <a:pt x="133" y="272"/>
                    </a:cubicBezTo>
                    <a:cubicBezTo>
                      <a:pt x="133" y="269"/>
                      <a:pt x="133" y="269"/>
                      <a:pt x="133" y="269"/>
                    </a:cubicBezTo>
                    <a:cubicBezTo>
                      <a:pt x="139" y="133"/>
                      <a:pt x="241" y="20"/>
                      <a:pt x="374" y="3"/>
                    </a:cubicBezTo>
                    <a:cubicBezTo>
                      <a:pt x="516" y="-18"/>
                      <a:pt x="649" y="78"/>
                      <a:pt x="681" y="214"/>
                    </a:cubicBezTo>
                    <a:cubicBezTo>
                      <a:pt x="728" y="229"/>
                      <a:pt x="768" y="255"/>
                      <a:pt x="797" y="296"/>
                    </a:cubicBezTo>
                    <a:cubicBezTo>
                      <a:pt x="829" y="342"/>
                      <a:pt x="844" y="397"/>
                      <a:pt x="835" y="455"/>
                    </a:cubicBezTo>
                    <a:cubicBezTo>
                      <a:pt x="826" y="510"/>
                      <a:pt x="794" y="559"/>
                      <a:pt x="751" y="591"/>
                    </a:cubicBezTo>
                    <a:cubicBezTo>
                      <a:pt x="707" y="536"/>
                      <a:pt x="707" y="536"/>
                      <a:pt x="707" y="536"/>
                    </a:cubicBezTo>
                    <a:cubicBezTo>
                      <a:pt x="739" y="513"/>
                      <a:pt x="760" y="481"/>
                      <a:pt x="765" y="443"/>
                    </a:cubicBezTo>
                    <a:cubicBezTo>
                      <a:pt x="771" y="406"/>
                      <a:pt x="763" y="368"/>
                      <a:pt x="739" y="336"/>
                    </a:cubicBezTo>
                    <a:cubicBezTo>
                      <a:pt x="716" y="307"/>
                      <a:pt x="681" y="287"/>
                      <a:pt x="644" y="281"/>
                    </a:cubicBezTo>
                    <a:cubicBezTo>
                      <a:pt x="618" y="275"/>
                      <a:pt x="618" y="275"/>
                      <a:pt x="618" y="275"/>
                    </a:cubicBezTo>
                    <a:cubicBezTo>
                      <a:pt x="615" y="249"/>
                      <a:pt x="615" y="249"/>
                      <a:pt x="615" y="249"/>
                    </a:cubicBezTo>
                    <a:cubicBezTo>
                      <a:pt x="600" y="136"/>
                      <a:pt x="496" y="58"/>
                      <a:pt x="383" y="72"/>
                    </a:cubicBezTo>
                    <a:cubicBezTo>
                      <a:pt x="284" y="87"/>
                      <a:pt x="209" y="168"/>
                      <a:pt x="206" y="269"/>
                    </a:cubicBezTo>
                    <a:cubicBezTo>
                      <a:pt x="206" y="278"/>
                      <a:pt x="206" y="287"/>
                      <a:pt x="206" y="296"/>
                    </a:cubicBezTo>
                    <a:cubicBezTo>
                      <a:pt x="212" y="333"/>
                      <a:pt x="212" y="333"/>
                      <a:pt x="212" y="333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113" y="339"/>
                      <a:pt x="67" y="394"/>
                      <a:pt x="73" y="458"/>
                    </a:cubicBezTo>
                    <a:cubicBezTo>
                      <a:pt x="75" y="496"/>
                      <a:pt x="99" y="530"/>
                      <a:pt x="133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2222;p311">
            <a:extLst>
              <a:ext uri="{FF2B5EF4-FFF2-40B4-BE49-F238E27FC236}">
                <a16:creationId xmlns:a16="http://schemas.microsoft.com/office/drawing/2014/main" id="{7907040F-A3FA-9D72-E4B7-05B361FC2585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3607622"/>
            <a:ext cx="1097400" cy="484132"/>
            <a:chOff x="6957798" y="2517815"/>
            <a:chExt cx="1097400" cy="484132"/>
          </a:xfrm>
        </p:grpSpPr>
        <p:grpSp>
          <p:nvGrpSpPr>
            <p:cNvPr id="65" name="Google Shape;2223;p311">
              <a:extLst>
                <a:ext uri="{FF2B5EF4-FFF2-40B4-BE49-F238E27FC236}">
                  <a16:creationId xmlns:a16="http://schemas.microsoft.com/office/drawing/2014/main" id="{64E7FD7A-BB0D-8D56-9C98-E1D65B9D0D8A}"/>
                </a:ext>
              </a:extLst>
            </p:cNvPr>
            <p:cNvGrpSpPr/>
            <p:nvPr/>
          </p:nvGrpSpPr>
          <p:grpSpPr>
            <a:xfrm>
              <a:off x="7396767" y="2517815"/>
              <a:ext cx="219460" cy="263353"/>
              <a:chOff x="7738199" y="5086800"/>
              <a:chExt cx="323640" cy="387000"/>
            </a:xfrm>
          </p:grpSpPr>
          <p:sp>
            <p:nvSpPr>
              <p:cNvPr id="67" name="Google Shape;2224;p311">
                <a:extLst>
                  <a:ext uri="{FF2B5EF4-FFF2-40B4-BE49-F238E27FC236}">
                    <a16:creationId xmlns:a16="http://schemas.microsoft.com/office/drawing/2014/main" id="{A3E872E7-7C91-BEE9-3AD0-6B2A30DE3E35}"/>
                  </a:ext>
                </a:extLst>
              </p:cNvPr>
              <p:cNvSpPr/>
              <p:nvPr/>
            </p:nvSpPr>
            <p:spPr>
              <a:xfrm>
                <a:off x="7738199" y="5086800"/>
                <a:ext cx="32364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076" extrusionOk="0">
                    <a:moveTo>
                      <a:pt x="853" y="449"/>
                    </a:moveTo>
                    <a:cubicBezTo>
                      <a:pt x="765" y="449"/>
                      <a:pt x="765" y="449"/>
                      <a:pt x="765" y="449"/>
                    </a:cubicBezTo>
                    <a:cubicBezTo>
                      <a:pt x="765" y="314"/>
                      <a:pt x="765" y="314"/>
                      <a:pt x="765" y="314"/>
                    </a:cubicBezTo>
                    <a:cubicBezTo>
                      <a:pt x="765" y="143"/>
                      <a:pt x="623" y="0"/>
                      <a:pt x="452" y="0"/>
                    </a:cubicBezTo>
                    <a:cubicBezTo>
                      <a:pt x="277" y="0"/>
                      <a:pt x="135" y="143"/>
                      <a:pt x="135" y="314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47" y="449"/>
                      <a:pt x="47" y="449"/>
                      <a:pt x="47" y="449"/>
                    </a:cubicBezTo>
                    <a:cubicBezTo>
                      <a:pt x="22" y="449"/>
                      <a:pt x="0" y="471"/>
                      <a:pt x="0" y="493"/>
                    </a:cubicBezTo>
                    <a:cubicBezTo>
                      <a:pt x="0" y="1032"/>
                      <a:pt x="0" y="1032"/>
                      <a:pt x="0" y="1032"/>
                    </a:cubicBezTo>
                    <a:cubicBezTo>
                      <a:pt x="0" y="1058"/>
                      <a:pt x="22" y="1076"/>
                      <a:pt x="47" y="1076"/>
                    </a:cubicBezTo>
                    <a:cubicBezTo>
                      <a:pt x="853" y="1076"/>
                      <a:pt x="853" y="1076"/>
                      <a:pt x="853" y="1076"/>
                    </a:cubicBezTo>
                    <a:cubicBezTo>
                      <a:pt x="878" y="1076"/>
                      <a:pt x="900" y="1058"/>
                      <a:pt x="900" y="1032"/>
                    </a:cubicBezTo>
                    <a:cubicBezTo>
                      <a:pt x="900" y="493"/>
                      <a:pt x="900" y="493"/>
                      <a:pt x="900" y="493"/>
                    </a:cubicBezTo>
                    <a:cubicBezTo>
                      <a:pt x="900" y="471"/>
                      <a:pt x="878" y="449"/>
                      <a:pt x="853" y="449"/>
                    </a:cubicBezTo>
                    <a:close/>
                    <a:moveTo>
                      <a:pt x="226" y="314"/>
                    </a:moveTo>
                    <a:cubicBezTo>
                      <a:pt x="226" y="190"/>
                      <a:pt x="328" y="92"/>
                      <a:pt x="452" y="92"/>
                    </a:cubicBezTo>
                    <a:cubicBezTo>
                      <a:pt x="572" y="92"/>
                      <a:pt x="674" y="190"/>
                      <a:pt x="674" y="314"/>
                    </a:cubicBezTo>
                    <a:cubicBezTo>
                      <a:pt x="674" y="449"/>
                      <a:pt x="674" y="449"/>
                      <a:pt x="674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lose/>
                    <a:moveTo>
                      <a:pt x="809" y="989"/>
                    </a:move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9" y="540"/>
                      <a:pt x="809" y="540"/>
                      <a:pt x="809" y="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225;p311">
                <a:extLst>
                  <a:ext uri="{FF2B5EF4-FFF2-40B4-BE49-F238E27FC236}">
                    <a16:creationId xmlns:a16="http://schemas.microsoft.com/office/drawing/2014/main" id="{C1AD54DF-7ACC-72AF-CFEB-3F54D5E03EB7}"/>
                  </a:ext>
                </a:extLst>
              </p:cNvPr>
              <p:cNvSpPr/>
              <p:nvPr/>
            </p:nvSpPr>
            <p:spPr>
              <a:xfrm>
                <a:off x="7876080" y="5337720"/>
                <a:ext cx="4788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134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4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226;p311">
                <a:extLst>
                  <a:ext uri="{FF2B5EF4-FFF2-40B4-BE49-F238E27FC236}">
                    <a16:creationId xmlns:a16="http://schemas.microsoft.com/office/drawing/2014/main" id="{ECD08771-468C-5507-9AE2-4ACD624CFCDC}"/>
                  </a:ext>
                </a:extLst>
              </p:cNvPr>
              <p:cNvSpPr/>
              <p:nvPr/>
            </p:nvSpPr>
            <p:spPr>
              <a:xfrm>
                <a:off x="794808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27;p311">
                <a:extLst>
                  <a:ext uri="{FF2B5EF4-FFF2-40B4-BE49-F238E27FC236}">
                    <a16:creationId xmlns:a16="http://schemas.microsoft.com/office/drawing/2014/main" id="{482C2136-C991-251A-A4E8-CA29D14F5336}"/>
                  </a:ext>
                </a:extLst>
              </p:cNvPr>
              <p:cNvSpPr/>
              <p:nvPr/>
            </p:nvSpPr>
            <p:spPr>
              <a:xfrm>
                <a:off x="780372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2228;p311">
              <a:extLst>
                <a:ext uri="{FF2B5EF4-FFF2-40B4-BE49-F238E27FC236}">
                  <a16:creationId xmlns:a16="http://schemas.microsoft.com/office/drawing/2014/main" id="{7E786D4B-6813-EC39-B90F-EE3BA1F8A1C9}"/>
                </a:ext>
              </a:extLst>
            </p:cNvPr>
            <p:cNvSpPr txBox="1"/>
            <p:nvPr/>
          </p:nvSpPr>
          <p:spPr>
            <a:xfrm>
              <a:off x="6957798" y="2794047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Security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1" name="Google Shape;2229;p311">
            <a:extLst>
              <a:ext uri="{FF2B5EF4-FFF2-40B4-BE49-F238E27FC236}">
                <a16:creationId xmlns:a16="http://schemas.microsoft.com/office/drawing/2014/main" id="{9F0B25E5-220A-3921-041D-EF7571534CF7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3636782"/>
            <a:ext cx="1097400" cy="456703"/>
            <a:chOff x="7737004" y="3698682"/>
            <a:chExt cx="1097400" cy="456703"/>
          </a:xfrm>
        </p:grpSpPr>
        <p:sp>
          <p:nvSpPr>
            <p:cNvPr id="72" name="Google Shape;2230;p311">
              <a:extLst>
                <a:ext uri="{FF2B5EF4-FFF2-40B4-BE49-F238E27FC236}">
                  <a16:creationId xmlns:a16="http://schemas.microsoft.com/office/drawing/2014/main" id="{36A57CB6-999F-B62F-F999-BC32FD45FF76}"/>
                </a:ext>
              </a:extLst>
            </p:cNvPr>
            <p:cNvSpPr txBox="1"/>
            <p:nvPr/>
          </p:nvSpPr>
          <p:spPr>
            <a:xfrm>
              <a:off x="7737004" y="3947484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SRE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3" name="Google Shape;2231;p311">
              <a:extLst>
                <a:ext uri="{FF2B5EF4-FFF2-40B4-BE49-F238E27FC236}">
                  <a16:creationId xmlns:a16="http://schemas.microsoft.com/office/drawing/2014/main" id="{F9FD0342-7FB2-3E0E-EF1B-07F0701325AD}"/>
                </a:ext>
              </a:extLst>
            </p:cNvPr>
            <p:cNvGrpSpPr/>
            <p:nvPr/>
          </p:nvGrpSpPr>
          <p:grpSpPr>
            <a:xfrm>
              <a:off x="8168817" y="3698682"/>
              <a:ext cx="233776" cy="232901"/>
              <a:chOff x="595371" y="3802924"/>
              <a:chExt cx="307640" cy="306489"/>
            </a:xfrm>
          </p:grpSpPr>
          <p:sp>
            <p:nvSpPr>
              <p:cNvPr id="74" name="Google Shape;2232;p311">
                <a:extLst>
                  <a:ext uri="{FF2B5EF4-FFF2-40B4-BE49-F238E27FC236}">
                    <a16:creationId xmlns:a16="http://schemas.microsoft.com/office/drawing/2014/main" id="{A79FADB9-F608-E34E-0A22-D2C76D1738CB}"/>
                  </a:ext>
                </a:extLst>
              </p:cNvPr>
              <p:cNvSpPr/>
              <p:nvPr/>
            </p:nvSpPr>
            <p:spPr>
              <a:xfrm>
                <a:off x="595371" y="3802924"/>
                <a:ext cx="307640" cy="30648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68" extrusionOk="0">
                    <a:moveTo>
                      <a:pt x="538" y="1068"/>
                    </a:moveTo>
                    <a:cubicBezTo>
                      <a:pt x="243" y="1068"/>
                      <a:pt x="0" y="829"/>
                      <a:pt x="0" y="534"/>
                    </a:cubicBezTo>
                    <a:cubicBezTo>
                      <a:pt x="0" y="239"/>
                      <a:pt x="243" y="0"/>
                      <a:pt x="538" y="0"/>
                    </a:cubicBezTo>
                    <a:cubicBezTo>
                      <a:pt x="833" y="0"/>
                      <a:pt x="1072" y="239"/>
                      <a:pt x="1072" y="534"/>
                    </a:cubicBezTo>
                    <a:cubicBezTo>
                      <a:pt x="1072" y="829"/>
                      <a:pt x="833" y="1068"/>
                      <a:pt x="538" y="1068"/>
                    </a:cubicBezTo>
                    <a:close/>
                    <a:moveTo>
                      <a:pt x="538" y="88"/>
                    </a:moveTo>
                    <a:cubicBezTo>
                      <a:pt x="291" y="88"/>
                      <a:pt x="92" y="287"/>
                      <a:pt x="92" y="534"/>
                    </a:cubicBezTo>
                    <a:cubicBezTo>
                      <a:pt x="92" y="781"/>
                      <a:pt x="291" y="980"/>
                      <a:pt x="538" y="980"/>
                    </a:cubicBezTo>
                    <a:cubicBezTo>
                      <a:pt x="781" y="980"/>
                      <a:pt x="984" y="781"/>
                      <a:pt x="984" y="534"/>
                    </a:cubicBezTo>
                    <a:cubicBezTo>
                      <a:pt x="984" y="287"/>
                      <a:pt x="781" y="88"/>
                      <a:pt x="538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33;p311">
                <a:extLst>
                  <a:ext uri="{FF2B5EF4-FFF2-40B4-BE49-F238E27FC236}">
                    <a16:creationId xmlns:a16="http://schemas.microsoft.com/office/drawing/2014/main" id="{54E8353D-A4A6-2D82-E83D-9FA6291A64BC}"/>
                  </a:ext>
                </a:extLst>
              </p:cNvPr>
              <p:cNvSpPr/>
              <p:nvPr/>
            </p:nvSpPr>
            <p:spPr>
              <a:xfrm>
                <a:off x="689587" y="3990206"/>
                <a:ext cx="119207" cy="11834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3" extrusionOk="0">
                    <a:moveTo>
                      <a:pt x="210" y="413"/>
                    </a:moveTo>
                    <a:cubicBezTo>
                      <a:pt x="96" y="413"/>
                      <a:pt x="0" y="320"/>
                      <a:pt x="0" y="206"/>
                    </a:cubicBezTo>
                    <a:cubicBezTo>
                      <a:pt x="0" y="92"/>
                      <a:pt x="96" y="0"/>
                      <a:pt x="210" y="0"/>
                    </a:cubicBezTo>
                    <a:cubicBezTo>
                      <a:pt x="324" y="0"/>
                      <a:pt x="416" y="92"/>
                      <a:pt x="416" y="206"/>
                    </a:cubicBezTo>
                    <a:cubicBezTo>
                      <a:pt x="416" y="320"/>
                      <a:pt x="324" y="413"/>
                      <a:pt x="210" y="413"/>
                    </a:cubicBezTo>
                    <a:close/>
                    <a:moveTo>
                      <a:pt x="210" y="88"/>
                    </a:moveTo>
                    <a:cubicBezTo>
                      <a:pt x="144" y="88"/>
                      <a:pt x="92" y="144"/>
                      <a:pt x="92" y="206"/>
                    </a:cubicBezTo>
                    <a:cubicBezTo>
                      <a:pt x="92" y="273"/>
                      <a:pt x="144" y="324"/>
                      <a:pt x="210" y="324"/>
                    </a:cubicBezTo>
                    <a:cubicBezTo>
                      <a:pt x="273" y="324"/>
                      <a:pt x="328" y="273"/>
                      <a:pt x="328" y="206"/>
                    </a:cubicBezTo>
                    <a:cubicBezTo>
                      <a:pt x="328" y="144"/>
                      <a:pt x="273" y="88"/>
                      <a:pt x="21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34;p311">
                <a:extLst>
                  <a:ext uri="{FF2B5EF4-FFF2-40B4-BE49-F238E27FC236}">
                    <a16:creationId xmlns:a16="http://schemas.microsoft.com/office/drawing/2014/main" id="{2326CBD5-653A-CF91-4395-DA4C467B282E}"/>
                  </a:ext>
                </a:extLst>
              </p:cNvPr>
              <p:cNvSpPr/>
              <p:nvPr/>
            </p:nvSpPr>
            <p:spPr>
              <a:xfrm>
                <a:off x="643053" y="3897140"/>
                <a:ext cx="212275" cy="21141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7" extrusionOk="0">
                    <a:moveTo>
                      <a:pt x="372" y="737"/>
                    </a:moveTo>
                    <a:cubicBezTo>
                      <a:pt x="166" y="737"/>
                      <a:pt x="0" y="571"/>
                      <a:pt x="0" y="368"/>
                    </a:cubicBezTo>
                    <a:cubicBezTo>
                      <a:pt x="0" y="165"/>
                      <a:pt x="166" y="0"/>
                      <a:pt x="372" y="0"/>
                    </a:cubicBezTo>
                    <a:cubicBezTo>
                      <a:pt x="574" y="0"/>
                      <a:pt x="740" y="165"/>
                      <a:pt x="740" y="368"/>
                    </a:cubicBezTo>
                    <a:cubicBezTo>
                      <a:pt x="740" y="571"/>
                      <a:pt x="574" y="737"/>
                      <a:pt x="372" y="737"/>
                    </a:cubicBezTo>
                    <a:close/>
                    <a:moveTo>
                      <a:pt x="372" y="88"/>
                    </a:moveTo>
                    <a:cubicBezTo>
                      <a:pt x="217" y="88"/>
                      <a:pt x="88" y="213"/>
                      <a:pt x="88" y="368"/>
                    </a:cubicBezTo>
                    <a:cubicBezTo>
                      <a:pt x="88" y="523"/>
                      <a:pt x="217" y="648"/>
                      <a:pt x="372" y="648"/>
                    </a:cubicBezTo>
                    <a:cubicBezTo>
                      <a:pt x="527" y="648"/>
                      <a:pt x="652" y="523"/>
                      <a:pt x="652" y="368"/>
                    </a:cubicBezTo>
                    <a:cubicBezTo>
                      <a:pt x="652" y="213"/>
                      <a:pt x="527" y="88"/>
                      <a:pt x="372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235;p311">
            <a:extLst>
              <a:ext uri="{FF2B5EF4-FFF2-40B4-BE49-F238E27FC236}">
                <a16:creationId xmlns:a16="http://schemas.microsoft.com/office/drawing/2014/main" id="{3C705DBF-0331-CAF7-3478-49A6C6C1F9D3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5093737"/>
            <a:ext cx="1097400" cy="477150"/>
            <a:chOff x="6968816" y="4034958"/>
            <a:chExt cx="1097400" cy="477150"/>
          </a:xfrm>
        </p:grpSpPr>
        <p:sp>
          <p:nvSpPr>
            <p:cNvPr id="78" name="Google Shape;2236;p311">
              <a:extLst>
                <a:ext uri="{FF2B5EF4-FFF2-40B4-BE49-F238E27FC236}">
                  <a16:creationId xmlns:a16="http://schemas.microsoft.com/office/drawing/2014/main" id="{511E8689-CF75-5F91-045E-E33A785D6325}"/>
                </a:ext>
              </a:extLst>
            </p:cNvPr>
            <p:cNvSpPr txBox="1"/>
            <p:nvPr/>
          </p:nvSpPr>
          <p:spPr>
            <a:xfrm>
              <a:off x="6968816" y="430420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Back-End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9" name="Google Shape;2237;p311">
              <a:extLst>
                <a:ext uri="{FF2B5EF4-FFF2-40B4-BE49-F238E27FC236}">
                  <a16:creationId xmlns:a16="http://schemas.microsoft.com/office/drawing/2014/main" id="{1E018A68-F36F-8284-8843-64AE907E28A9}"/>
                </a:ext>
              </a:extLst>
            </p:cNvPr>
            <p:cNvGrpSpPr/>
            <p:nvPr/>
          </p:nvGrpSpPr>
          <p:grpSpPr>
            <a:xfrm>
              <a:off x="7400376" y="4034958"/>
              <a:ext cx="234282" cy="215220"/>
              <a:chOff x="2835257" y="3887323"/>
              <a:chExt cx="234282" cy="215220"/>
            </a:xfrm>
          </p:grpSpPr>
          <p:sp>
            <p:nvSpPr>
              <p:cNvPr id="80" name="Google Shape;2238;p311">
                <a:extLst>
                  <a:ext uri="{FF2B5EF4-FFF2-40B4-BE49-F238E27FC236}">
                    <a16:creationId xmlns:a16="http://schemas.microsoft.com/office/drawing/2014/main" id="{9CBCB3B3-7695-AABC-E021-C8F0B0F76436}"/>
                  </a:ext>
                </a:extLst>
              </p:cNvPr>
              <p:cNvSpPr/>
              <p:nvPr/>
            </p:nvSpPr>
            <p:spPr>
              <a:xfrm>
                <a:off x="2835257" y="3887323"/>
                <a:ext cx="234282" cy="21522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780" extrusionOk="0">
                    <a:moveTo>
                      <a:pt x="815" y="780"/>
                    </a:moveTo>
                    <a:cubicBezTo>
                      <a:pt x="35" y="780"/>
                      <a:pt x="35" y="780"/>
                      <a:pt x="35" y="780"/>
                    </a:cubicBezTo>
                    <a:cubicBezTo>
                      <a:pt x="15" y="780"/>
                      <a:pt x="0" y="762"/>
                      <a:pt x="0" y="74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5" y="0"/>
                      <a:pt x="35" y="0"/>
                    </a:cubicBezTo>
                    <a:cubicBezTo>
                      <a:pt x="815" y="0"/>
                      <a:pt x="815" y="0"/>
                      <a:pt x="815" y="0"/>
                    </a:cubicBezTo>
                    <a:cubicBezTo>
                      <a:pt x="832" y="0"/>
                      <a:pt x="849" y="17"/>
                      <a:pt x="849" y="35"/>
                    </a:cubicBezTo>
                    <a:cubicBezTo>
                      <a:pt x="849" y="742"/>
                      <a:pt x="849" y="742"/>
                      <a:pt x="849" y="742"/>
                    </a:cubicBezTo>
                    <a:cubicBezTo>
                      <a:pt x="849" y="762"/>
                      <a:pt x="832" y="780"/>
                      <a:pt x="815" y="780"/>
                    </a:cubicBezTo>
                    <a:close/>
                    <a:moveTo>
                      <a:pt x="70" y="707"/>
                    </a:moveTo>
                    <a:cubicBezTo>
                      <a:pt x="777" y="707"/>
                      <a:pt x="777" y="707"/>
                      <a:pt x="777" y="707"/>
                    </a:cubicBezTo>
                    <a:cubicBezTo>
                      <a:pt x="777" y="72"/>
                      <a:pt x="777" y="72"/>
                      <a:pt x="777" y="72"/>
                    </a:cubicBezTo>
                    <a:cubicBezTo>
                      <a:pt x="70" y="72"/>
                      <a:pt x="70" y="72"/>
                      <a:pt x="70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239;p311">
                <a:extLst>
                  <a:ext uri="{FF2B5EF4-FFF2-40B4-BE49-F238E27FC236}">
                    <a16:creationId xmlns:a16="http://schemas.microsoft.com/office/drawing/2014/main" id="{8678DE9E-2972-7F7E-FD9F-186942A656FF}"/>
                  </a:ext>
                </a:extLst>
              </p:cNvPr>
              <p:cNvSpPr/>
              <p:nvPr/>
            </p:nvSpPr>
            <p:spPr>
              <a:xfrm>
                <a:off x="2874488" y="3916885"/>
                <a:ext cx="19063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35" y="0"/>
                    </a:moveTo>
                    <a:cubicBezTo>
                      <a:pt x="55" y="0"/>
                      <a:pt x="70" y="15"/>
                      <a:pt x="70" y="35"/>
                    </a:cubicBezTo>
                    <a:cubicBezTo>
                      <a:pt x="70" y="55"/>
                      <a:pt x="55" y="70"/>
                      <a:pt x="35" y="70"/>
                    </a:cubicBezTo>
                    <a:cubicBezTo>
                      <a:pt x="15" y="70"/>
                      <a:pt x="0" y="55"/>
                      <a:pt x="0" y="35"/>
                    </a:cubicBezTo>
                    <a:cubicBezTo>
                      <a:pt x="0" y="15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240;p311">
                <a:extLst>
                  <a:ext uri="{FF2B5EF4-FFF2-40B4-BE49-F238E27FC236}">
                    <a16:creationId xmlns:a16="http://schemas.microsoft.com/office/drawing/2014/main" id="{1878C9D9-14E9-B970-F282-B2AF36BE56E4}"/>
                  </a:ext>
                </a:extLst>
              </p:cNvPr>
              <p:cNvSpPr/>
              <p:nvPr/>
            </p:nvSpPr>
            <p:spPr>
              <a:xfrm>
                <a:off x="2912891" y="3916885"/>
                <a:ext cx="19892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8" y="0"/>
                    </a:moveTo>
                    <a:cubicBezTo>
                      <a:pt x="55" y="0"/>
                      <a:pt x="73" y="15"/>
                      <a:pt x="73" y="35"/>
                    </a:cubicBezTo>
                    <a:cubicBezTo>
                      <a:pt x="73" y="55"/>
                      <a:pt x="55" y="70"/>
                      <a:pt x="38" y="70"/>
                    </a:cubicBezTo>
                    <a:cubicBezTo>
                      <a:pt x="18" y="70"/>
                      <a:pt x="0" y="55"/>
                      <a:pt x="0" y="35"/>
                    </a:cubicBezTo>
                    <a:cubicBezTo>
                      <a:pt x="0" y="15"/>
                      <a:pt x="18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241;p311">
                <a:extLst>
                  <a:ext uri="{FF2B5EF4-FFF2-40B4-BE49-F238E27FC236}">
                    <a16:creationId xmlns:a16="http://schemas.microsoft.com/office/drawing/2014/main" id="{8B3D2202-A2A0-6BDC-2F2E-2C65B39F5BEF}"/>
                  </a:ext>
                </a:extLst>
              </p:cNvPr>
              <p:cNvSpPr/>
              <p:nvPr/>
            </p:nvSpPr>
            <p:spPr>
              <a:xfrm>
                <a:off x="2844927" y="3945894"/>
                <a:ext cx="215220" cy="11741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26" extrusionOk="0">
                    <a:moveTo>
                      <a:pt x="672" y="426"/>
                    </a:moveTo>
                    <a:lnTo>
                      <a:pt x="530" y="426"/>
                    </a:lnTo>
                    <a:lnTo>
                      <a:pt x="530" y="353"/>
                    </a:lnTo>
                    <a:lnTo>
                      <a:pt x="672" y="353"/>
                    </a:lnTo>
                    <a:close/>
                    <a:moveTo>
                      <a:pt x="461" y="426"/>
                    </a:moveTo>
                    <a:lnTo>
                      <a:pt x="319" y="426"/>
                    </a:lnTo>
                    <a:lnTo>
                      <a:pt x="319" y="353"/>
                    </a:lnTo>
                    <a:lnTo>
                      <a:pt x="461" y="353"/>
                    </a:lnTo>
                    <a:close/>
                    <a:moveTo>
                      <a:pt x="246" y="426"/>
                    </a:moveTo>
                    <a:lnTo>
                      <a:pt x="107" y="426"/>
                    </a:lnTo>
                    <a:lnTo>
                      <a:pt x="107" y="353"/>
                    </a:lnTo>
                    <a:lnTo>
                      <a:pt x="246" y="353"/>
                    </a:lnTo>
                    <a:close/>
                    <a:moveTo>
                      <a:pt x="672" y="318"/>
                    </a:moveTo>
                    <a:lnTo>
                      <a:pt x="530" y="318"/>
                    </a:lnTo>
                    <a:lnTo>
                      <a:pt x="530" y="249"/>
                    </a:lnTo>
                    <a:lnTo>
                      <a:pt x="672" y="249"/>
                    </a:lnTo>
                    <a:close/>
                    <a:moveTo>
                      <a:pt x="461" y="318"/>
                    </a:moveTo>
                    <a:lnTo>
                      <a:pt x="319" y="318"/>
                    </a:lnTo>
                    <a:lnTo>
                      <a:pt x="319" y="249"/>
                    </a:lnTo>
                    <a:lnTo>
                      <a:pt x="461" y="249"/>
                    </a:lnTo>
                    <a:close/>
                    <a:moveTo>
                      <a:pt x="246" y="318"/>
                    </a:moveTo>
                    <a:lnTo>
                      <a:pt x="107" y="318"/>
                    </a:lnTo>
                    <a:lnTo>
                      <a:pt x="107" y="249"/>
                    </a:lnTo>
                    <a:lnTo>
                      <a:pt x="246" y="249"/>
                    </a:lnTo>
                    <a:close/>
                    <a:moveTo>
                      <a:pt x="672" y="214"/>
                    </a:moveTo>
                    <a:lnTo>
                      <a:pt x="530" y="214"/>
                    </a:lnTo>
                    <a:lnTo>
                      <a:pt x="530" y="142"/>
                    </a:lnTo>
                    <a:lnTo>
                      <a:pt x="672" y="142"/>
                    </a:lnTo>
                    <a:close/>
                    <a:moveTo>
                      <a:pt x="461" y="214"/>
                    </a:moveTo>
                    <a:lnTo>
                      <a:pt x="319" y="214"/>
                    </a:lnTo>
                    <a:lnTo>
                      <a:pt x="319" y="142"/>
                    </a:lnTo>
                    <a:lnTo>
                      <a:pt x="461" y="142"/>
                    </a:lnTo>
                    <a:close/>
                    <a:moveTo>
                      <a:pt x="246" y="214"/>
                    </a:moveTo>
                    <a:lnTo>
                      <a:pt x="107" y="214"/>
                    </a:lnTo>
                    <a:lnTo>
                      <a:pt x="107" y="142"/>
                    </a:lnTo>
                    <a:lnTo>
                      <a:pt x="246" y="142"/>
                    </a:lnTo>
                    <a:close/>
                    <a:moveTo>
                      <a:pt x="780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2242;p311">
            <a:extLst>
              <a:ext uri="{FF2B5EF4-FFF2-40B4-BE49-F238E27FC236}">
                <a16:creationId xmlns:a16="http://schemas.microsoft.com/office/drawing/2014/main" id="{0FAEF7F8-7BCC-C3D0-1723-BF5CA192E11A}"/>
              </a:ext>
            </a:extLst>
          </p:cNvPr>
          <p:cNvSpPr txBox="1">
            <a:spLocks noChangeAspect="1"/>
          </p:cNvSpPr>
          <p:nvPr/>
        </p:nvSpPr>
        <p:spPr>
          <a:xfrm>
            <a:off x="8483191" y="4586846"/>
            <a:ext cx="10974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Web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85" name="Google Shape;2243;p311">
            <a:extLst>
              <a:ext uri="{FF2B5EF4-FFF2-40B4-BE49-F238E27FC236}">
                <a16:creationId xmlns:a16="http://schemas.microsoft.com/office/drawing/2014/main" id="{C04CFAE8-4011-4093-149B-7E595A1B2D2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332" y="4299915"/>
            <a:ext cx="233119" cy="232901"/>
            <a:chOff x="561476" y="4481395"/>
            <a:chExt cx="306776" cy="306489"/>
          </a:xfrm>
          <a:solidFill>
            <a:schemeClr val="accent2"/>
          </a:solidFill>
        </p:grpSpPr>
        <p:sp>
          <p:nvSpPr>
            <p:cNvPr id="86" name="Google Shape;2244;p311">
              <a:extLst>
                <a:ext uri="{FF2B5EF4-FFF2-40B4-BE49-F238E27FC236}">
                  <a16:creationId xmlns:a16="http://schemas.microsoft.com/office/drawing/2014/main" id="{F1FC1CD2-EF0E-5125-C94C-FA762DBD7354}"/>
                </a:ext>
              </a:extLst>
            </p:cNvPr>
            <p:cNvSpPr/>
            <p:nvPr/>
          </p:nvSpPr>
          <p:spPr>
            <a:xfrm>
              <a:off x="561476" y="4481395"/>
              <a:ext cx="306776" cy="306489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534" y="1068"/>
                  </a:moveTo>
                  <a:cubicBezTo>
                    <a:pt x="239" y="1068"/>
                    <a:pt x="0" y="829"/>
                    <a:pt x="0" y="534"/>
                  </a:cubicBezTo>
                  <a:cubicBezTo>
                    <a:pt x="0" y="239"/>
                    <a:pt x="239" y="0"/>
                    <a:pt x="534" y="0"/>
                  </a:cubicBezTo>
                  <a:cubicBezTo>
                    <a:pt x="829" y="0"/>
                    <a:pt x="1069" y="239"/>
                    <a:pt x="1069" y="534"/>
                  </a:cubicBezTo>
                  <a:cubicBezTo>
                    <a:pt x="1069" y="829"/>
                    <a:pt x="829" y="1068"/>
                    <a:pt x="534" y="1068"/>
                  </a:cubicBezTo>
                  <a:close/>
                  <a:moveTo>
                    <a:pt x="534" y="88"/>
                  </a:moveTo>
                  <a:cubicBezTo>
                    <a:pt x="287" y="88"/>
                    <a:pt x="88" y="287"/>
                    <a:pt x="88" y="534"/>
                  </a:cubicBezTo>
                  <a:cubicBezTo>
                    <a:pt x="88" y="781"/>
                    <a:pt x="287" y="980"/>
                    <a:pt x="534" y="980"/>
                  </a:cubicBezTo>
                  <a:cubicBezTo>
                    <a:pt x="781" y="980"/>
                    <a:pt x="980" y="781"/>
                    <a:pt x="980" y="534"/>
                  </a:cubicBezTo>
                  <a:cubicBezTo>
                    <a:pt x="980" y="287"/>
                    <a:pt x="781" y="88"/>
                    <a:pt x="534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7" name="Google Shape;2245;p311">
              <a:extLst>
                <a:ext uri="{FF2B5EF4-FFF2-40B4-BE49-F238E27FC236}">
                  <a16:creationId xmlns:a16="http://schemas.microsoft.com/office/drawing/2014/main" id="{AEEB59E3-8857-5238-F32E-85CE70F236D3}"/>
                </a:ext>
              </a:extLst>
            </p:cNvPr>
            <p:cNvSpPr/>
            <p:nvPr/>
          </p:nvSpPr>
          <p:spPr>
            <a:xfrm>
              <a:off x="650234" y="4481395"/>
              <a:ext cx="128973" cy="306489"/>
            </a:xfrm>
            <a:custGeom>
              <a:avLst/>
              <a:gdLst/>
              <a:ahLst/>
              <a:cxnLst/>
              <a:rect l="l" t="t" r="r" b="b"/>
              <a:pathLst>
                <a:path w="450" h="1068" extrusionOk="0">
                  <a:moveTo>
                    <a:pt x="225" y="1068"/>
                  </a:moveTo>
                  <a:cubicBezTo>
                    <a:pt x="78" y="1068"/>
                    <a:pt x="0" y="799"/>
                    <a:pt x="0" y="534"/>
                  </a:cubicBezTo>
                  <a:cubicBezTo>
                    <a:pt x="0" y="269"/>
                    <a:pt x="78" y="0"/>
                    <a:pt x="225" y="0"/>
                  </a:cubicBezTo>
                  <a:cubicBezTo>
                    <a:pt x="373" y="0"/>
                    <a:pt x="450" y="269"/>
                    <a:pt x="450" y="534"/>
                  </a:cubicBezTo>
                  <a:cubicBezTo>
                    <a:pt x="450" y="799"/>
                    <a:pt x="373" y="1068"/>
                    <a:pt x="225" y="1068"/>
                  </a:cubicBezTo>
                  <a:close/>
                  <a:moveTo>
                    <a:pt x="225" y="88"/>
                  </a:moveTo>
                  <a:cubicBezTo>
                    <a:pt x="174" y="88"/>
                    <a:pt x="93" y="265"/>
                    <a:pt x="93" y="534"/>
                  </a:cubicBezTo>
                  <a:cubicBezTo>
                    <a:pt x="93" y="803"/>
                    <a:pt x="174" y="980"/>
                    <a:pt x="225" y="980"/>
                  </a:cubicBezTo>
                  <a:cubicBezTo>
                    <a:pt x="277" y="980"/>
                    <a:pt x="358" y="803"/>
                    <a:pt x="358" y="534"/>
                  </a:cubicBezTo>
                  <a:cubicBezTo>
                    <a:pt x="358" y="265"/>
                    <a:pt x="277" y="88"/>
                    <a:pt x="22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8" name="Google Shape;2246;p311">
              <a:extLst>
                <a:ext uri="{FF2B5EF4-FFF2-40B4-BE49-F238E27FC236}">
                  <a16:creationId xmlns:a16="http://schemas.microsoft.com/office/drawing/2014/main" id="{2372004D-2863-FBB3-7405-902C4546FFF9}"/>
                </a:ext>
              </a:extLst>
            </p:cNvPr>
            <p:cNvSpPr/>
            <p:nvPr/>
          </p:nvSpPr>
          <p:spPr>
            <a:xfrm>
              <a:off x="586753" y="4570154"/>
              <a:ext cx="255935" cy="127824"/>
            </a:xfrm>
            <a:custGeom>
              <a:avLst/>
              <a:gdLst/>
              <a:ahLst/>
              <a:cxnLst/>
              <a:rect l="l" t="t" r="r" b="b"/>
              <a:pathLst>
                <a:path w="892" h="446" extrusionOk="0">
                  <a:moveTo>
                    <a:pt x="892" y="446"/>
                  </a:moveTo>
                  <a:lnTo>
                    <a:pt x="0" y="446"/>
                  </a:lnTo>
                  <a:lnTo>
                    <a:pt x="0" y="358"/>
                  </a:lnTo>
                  <a:lnTo>
                    <a:pt x="892" y="358"/>
                  </a:lnTo>
                  <a:close/>
                  <a:moveTo>
                    <a:pt x="892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</p:grpSp>
      <p:grpSp>
        <p:nvGrpSpPr>
          <p:cNvPr id="89" name="Google Shape;2247;p311">
            <a:extLst>
              <a:ext uri="{FF2B5EF4-FFF2-40B4-BE49-F238E27FC236}">
                <a16:creationId xmlns:a16="http://schemas.microsoft.com/office/drawing/2014/main" id="{CB67CA9F-2855-DB97-A495-A9B7B329FA2A}"/>
              </a:ext>
            </a:extLst>
          </p:cNvPr>
          <p:cNvGrpSpPr>
            <a:grpSpLocks noChangeAspect="1"/>
          </p:cNvGrpSpPr>
          <p:nvPr/>
        </p:nvGrpSpPr>
        <p:grpSpPr>
          <a:xfrm>
            <a:off x="9712590" y="4287667"/>
            <a:ext cx="176646" cy="255369"/>
            <a:chOff x="5130792" y="1035594"/>
            <a:chExt cx="177107" cy="283744"/>
          </a:xfrm>
          <a:solidFill>
            <a:schemeClr val="accent2"/>
          </a:solidFill>
        </p:grpSpPr>
        <p:sp>
          <p:nvSpPr>
            <p:cNvPr id="90" name="Google Shape;2248;p311">
              <a:extLst>
                <a:ext uri="{FF2B5EF4-FFF2-40B4-BE49-F238E27FC236}">
                  <a16:creationId xmlns:a16="http://schemas.microsoft.com/office/drawing/2014/main" id="{5E14753C-67BA-58F5-C5F1-3B393E37D5B1}"/>
                </a:ext>
              </a:extLst>
            </p:cNvPr>
            <p:cNvSpPr/>
            <p:nvPr/>
          </p:nvSpPr>
          <p:spPr>
            <a:xfrm>
              <a:off x="5130792" y="1035594"/>
              <a:ext cx="177107" cy="283744"/>
            </a:xfrm>
            <a:custGeom>
              <a:avLst/>
              <a:gdLst/>
              <a:ahLst/>
              <a:cxnLst/>
              <a:rect l="l" t="t" r="r" b="b"/>
              <a:pathLst>
                <a:path w="667" h="1068" extrusionOk="0">
                  <a:moveTo>
                    <a:pt x="135" y="1068"/>
                  </a:moveTo>
                  <a:cubicBezTo>
                    <a:pt x="536" y="1068"/>
                    <a:pt x="536" y="1068"/>
                    <a:pt x="536" y="1068"/>
                  </a:cubicBezTo>
                  <a:cubicBezTo>
                    <a:pt x="609" y="1068"/>
                    <a:pt x="667" y="1010"/>
                    <a:pt x="667" y="933"/>
                  </a:cubicBezTo>
                  <a:cubicBezTo>
                    <a:pt x="667" y="135"/>
                    <a:pt x="667" y="135"/>
                    <a:pt x="667" y="135"/>
                  </a:cubicBezTo>
                  <a:cubicBezTo>
                    <a:pt x="667" y="58"/>
                    <a:pt x="609" y="0"/>
                    <a:pt x="536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2" y="0"/>
                    <a:pt x="0" y="58"/>
                    <a:pt x="0" y="135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1010"/>
                    <a:pt x="62" y="1068"/>
                    <a:pt x="135" y="1068"/>
                  </a:cubicBezTo>
                  <a:close/>
                  <a:moveTo>
                    <a:pt x="91" y="135"/>
                  </a:moveTo>
                  <a:cubicBezTo>
                    <a:pt x="91" y="109"/>
                    <a:pt x="109" y="87"/>
                    <a:pt x="135" y="87"/>
                  </a:cubicBezTo>
                  <a:cubicBezTo>
                    <a:pt x="536" y="87"/>
                    <a:pt x="536" y="87"/>
                    <a:pt x="536" y="87"/>
                  </a:cubicBezTo>
                  <a:cubicBezTo>
                    <a:pt x="561" y="87"/>
                    <a:pt x="579" y="109"/>
                    <a:pt x="579" y="135"/>
                  </a:cubicBezTo>
                  <a:cubicBezTo>
                    <a:pt x="579" y="933"/>
                    <a:pt x="579" y="933"/>
                    <a:pt x="579" y="933"/>
                  </a:cubicBezTo>
                  <a:cubicBezTo>
                    <a:pt x="579" y="959"/>
                    <a:pt x="561" y="981"/>
                    <a:pt x="536" y="981"/>
                  </a:cubicBezTo>
                  <a:cubicBezTo>
                    <a:pt x="135" y="981"/>
                    <a:pt x="135" y="981"/>
                    <a:pt x="135" y="981"/>
                  </a:cubicBezTo>
                  <a:cubicBezTo>
                    <a:pt x="109" y="981"/>
                    <a:pt x="91" y="959"/>
                    <a:pt x="91" y="9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49;p311">
              <a:extLst>
                <a:ext uri="{FF2B5EF4-FFF2-40B4-BE49-F238E27FC236}">
                  <a16:creationId xmlns:a16="http://schemas.microsoft.com/office/drawing/2014/main" id="{8BDEE733-66CC-1758-4AD4-06FBAEAFE3BD}"/>
                </a:ext>
              </a:extLst>
            </p:cNvPr>
            <p:cNvSpPr/>
            <p:nvPr/>
          </p:nvSpPr>
          <p:spPr>
            <a:xfrm>
              <a:off x="5196742" y="1248868"/>
              <a:ext cx="46271" cy="22870"/>
            </a:xfrm>
            <a:custGeom>
              <a:avLst/>
              <a:gdLst/>
              <a:ahLst/>
              <a:cxnLst/>
              <a:rect l="l" t="t" r="r" b="b"/>
              <a:pathLst>
                <a:path w="175" h="87" extrusionOk="0">
                  <a:moveTo>
                    <a:pt x="175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175" y="87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2250;p311">
            <a:extLst>
              <a:ext uri="{FF2B5EF4-FFF2-40B4-BE49-F238E27FC236}">
                <a16:creationId xmlns:a16="http://schemas.microsoft.com/office/drawing/2014/main" id="{A3D1779C-6F2A-34DF-6EAA-94D95FA50927}"/>
              </a:ext>
            </a:extLst>
          </p:cNvPr>
          <p:cNvSpPr txBox="1">
            <a:spLocks noChangeAspect="1"/>
          </p:cNvSpPr>
          <p:nvPr/>
        </p:nvSpPr>
        <p:spPr>
          <a:xfrm>
            <a:off x="9280863" y="4599088"/>
            <a:ext cx="10401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Mobile 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2251;p311">
            <a:extLst>
              <a:ext uri="{FF2B5EF4-FFF2-40B4-BE49-F238E27FC236}">
                <a16:creationId xmlns:a16="http://schemas.microsoft.com/office/drawing/2014/main" id="{44F9B09B-2100-204E-A5B8-5D251E16D351}"/>
              </a:ext>
            </a:extLst>
          </p:cNvPr>
          <p:cNvSpPr>
            <a:spLocks noChangeAspect="1"/>
          </p:cNvSpPr>
          <p:nvPr/>
        </p:nvSpPr>
        <p:spPr>
          <a:xfrm>
            <a:off x="3117891" y="4219781"/>
            <a:ext cx="320425" cy="284350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267" y="357"/>
                </a:moveTo>
                <a:cubicBezTo>
                  <a:pt x="267" y="405"/>
                  <a:pt x="307" y="445"/>
                  <a:pt x="358" y="445"/>
                </a:cubicBezTo>
                <a:cubicBezTo>
                  <a:pt x="711" y="445"/>
                  <a:pt x="711" y="445"/>
                  <a:pt x="711" y="445"/>
                </a:cubicBezTo>
                <a:cubicBezTo>
                  <a:pt x="711" y="488"/>
                  <a:pt x="711" y="488"/>
                  <a:pt x="711" y="488"/>
                </a:cubicBezTo>
                <a:cubicBezTo>
                  <a:pt x="489" y="488"/>
                  <a:pt x="489" y="488"/>
                  <a:pt x="489" y="488"/>
                </a:cubicBezTo>
                <a:cubicBezTo>
                  <a:pt x="467" y="488"/>
                  <a:pt x="445" y="510"/>
                  <a:pt x="445" y="532"/>
                </a:cubicBezTo>
                <a:cubicBezTo>
                  <a:pt x="445" y="711"/>
                  <a:pt x="445" y="711"/>
                  <a:pt x="445" y="711"/>
                </a:cubicBezTo>
                <a:cubicBezTo>
                  <a:pt x="445" y="736"/>
                  <a:pt x="467" y="758"/>
                  <a:pt x="489" y="758"/>
                </a:cubicBezTo>
                <a:cubicBezTo>
                  <a:pt x="711" y="758"/>
                  <a:pt x="711" y="758"/>
                  <a:pt x="711" y="758"/>
                </a:cubicBezTo>
                <a:cubicBezTo>
                  <a:pt x="711" y="802"/>
                  <a:pt x="711" y="802"/>
                  <a:pt x="711" y="802"/>
                </a:cubicBezTo>
                <a:cubicBezTo>
                  <a:pt x="489" y="802"/>
                  <a:pt x="489" y="802"/>
                  <a:pt x="489" y="802"/>
                </a:cubicBezTo>
                <a:cubicBezTo>
                  <a:pt x="467" y="802"/>
                  <a:pt x="445" y="820"/>
                  <a:pt x="445" y="846"/>
                </a:cubicBezTo>
                <a:cubicBezTo>
                  <a:pt x="445" y="1024"/>
                  <a:pt x="445" y="1024"/>
                  <a:pt x="445" y="1024"/>
                </a:cubicBezTo>
                <a:cubicBezTo>
                  <a:pt x="445" y="1046"/>
                  <a:pt x="467" y="1068"/>
                  <a:pt x="489" y="1068"/>
                </a:cubicBezTo>
                <a:cubicBezTo>
                  <a:pt x="1025" y="1068"/>
                  <a:pt x="1025" y="1068"/>
                  <a:pt x="1025" y="1068"/>
                </a:cubicBezTo>
                <a:cubicBezTo>
                  <a:pt x="1047" y="1068"/>
                  <a:pt x="1069" y="1046"/>
                  <a:pt x="1069" y="1024"/>
                </a:cubicBezTo>
                <a:cubicBezTo>
                  <a:pt x="1069" y="846"/>
                  <a:pt x="1069" y="846"/>
                  <a:pt x="1069" y="846"/>
                </a:cubicBezTo>
                <a:cubicBezTo>
                  <a:pt x="1069" y="820"/>
                  <a:pt x="1047" y="802"/>
                  <a:pt x="1025" y="802"/>
                </a:cubicBezTo>
                <a:cubicBezTo>
                  <a:pt x="802" y="802"/>
                  <a:pt x="802" y="802"/>
                  <a:pt x="802" y="802"/>
                </a:cubicBezTo>
                <a:cubicBezTo>
                  <a:pt x="802" y="758"/>
                  <a:pt x="802" y="758"/>
                  <a:pt x="802" y="758"/>
                </a:cubicBezTo>
                <a:cubicBezTo>
                  <a:pt x="1025" y="758"/>
                  <a:pt x="1025" y="758"/>
                  <a:pt x="1025" y="758"/>
                </a:cubicBezTo>
                <a:cubicBezTo>
                  <a:pt x="1047" y="758"/>
                  <a:pt x="1069" y="736"/>
                  <a:pt x="1069" y="711"/>
                </a:cubicBezTo>
                <a:cubicBezTo>
                  <a:pt x="1069" y="532"/>
                  <a:pt x="1069" y="532"/>
                  <a:pt x="1069" y="532"/>
                </a:cubicBezTo>
                <a:cubicBezTo>
                  <a:pt x="1069" y="510"/>
                  <a:pt x="1047" y="488"/>
                  <a:pt x="1025" y="488"/>
                </a:cubicBezTo>
                <a:cubicBezTo>
                  <a:pt x="802" y="488"/>
                  <a:pt x="802" y="488"/>
                  <a:pt x="802" y="488"/>
                </a:cubicBezTo>
                <a:cubicBezTo>
                  <a:pt x="802" y="445"/>
                  <a:pt x="802" y="445"/>
                  <a:pt x="802" y="445"/>
                </a:cubicBezTo>
                <a:cubicBezTo>
                  <a:pt x="802" y="397"/>
                  <a:pt x="762" y="357"/>
                  <a:pt x="711" y="357"/>
                </a:cubicBezTo>
                <a:cubicBezTo>
                  <a:pt x="358" y="357"/>
                  <a:pt x="358" y="357"/>
                  <a:pt x="358" y="357"/>
                </a:cubicBezTo>
                <a:cubicBezTo>
                  <a:pt x="358" y="266"/>
                  <a:pt x="358" y="266"/>
                  <a:pt x="358" y="266"/>
                </a:cubicBezTo>
                <a:cubicBezTo>
                  <a:pt x="580" y="266"/>
                  <a:pt x="580" y="266"/>
                  <a:pt x="580" y="266"/>
                </a:cubicBezTo>
                <a:cubicBezTo>
                  <a:pt x="602" y="266"/>
                  <a:pt x="624" y="248"/>
                  <a:pt x="624" y="222"/>
                </a:cubicBezTo>
                <a:cubicBezTo>
                  <a:pt x="624" y="44"/>
                  <a:pt x="624" y="44"/>
                  <a:pt x="624" y="44"/>
                </a:cubicBezTo>
                <a:cubicBezTo>
                  <a:pt x="624" y="18"/>
                  <a:pt x="602" y="0"/>
                  <a:pt x="58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18"/>
                  <a:pt x="0" y="44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48"/>
                  <a:pt x="19" y="266"/>
                  <a:pt x="44" y="266"/>
                </a:cubicBezTo>
                <a:cubicBezTo>
                  <a:pt x="267" y="266"/>
                  <a:pt x="267" y="266"/>
                  <a:pt x="267" y="266"/>
                </a:cubicBezTo>
                <a:close/>
                <a:moveTo>
                  <a:pt x="981" y="890"/>
                </a:moveTo>
                <a:cubicBezTo>
                  <a:pt x="981" y="981"/>
                  <a:pt x="981" y="981"/>
                  <a:pt x="981" y="981"/>
                </a:cubicBezTo>
                <a:cubicBezTo>
                  <a:pt x="533" y="981"/>
                  <a:pt x="533" y="981"/>
                  <a:pt x="533" y="981"/>
                </a:cubicBezTo>
                <a:cubicBezTo>
                  <a:pt x="533" y="890"/>
                  <a:pt x="533" y="890"/>
                  <a:pt x="533" y="890"/>
                </a:cubicBezTo>
                <a:close/>
                <a:moveTo>
                  <a:pt x="981" y="580"/>
                </a:moveTo>
                <a:cubicBezTo>
                  <a:pt x="981" y="667"/>
                  <a:pt x="981" y="667"/>
                  <a:pt x="981" y="667"/>
                </a:cubicBezTo>
                <a:cubicBezTo>
                  <a:pt x="533" y="667"/>
                  <a:pt x="533" y="667"/>
                  <a:pt x="533" y="667"/>
                </a:cubicBezTo>
                <a:cubicBezTo>
                  <a:pt x="533" y="580"/>
                  <a:pt x="533" y="580"/>
                  <a:pt x="533" y="580"/>
                </a:cubicBezTo>
                <a:close/>
                <a:moveTo>
                  <a:pt x="88" y="179"/>
                </a:moveTo>
                <a:cubicBezTo>
                  <a:pt x="88" y="88"/>
                  <a:pt x="88" y="88"/>
                  <a:pt x="88" y="88"/>
                </a:cubicBezTo>
                <a:cubicBezTo>
                  <a:pt x="533" y="88"/>
                  <a:pt x="533" y="88"/>
                  <a:pt x="533" y="88"/>
                </a:cubicBezTo>
                <a:cubicBezTo>
                  <a:pt x="533" y="179"/>
                  <a:pt x="533" y="179"/>
                  <a:pt x="533" y="179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2252;p311">
            <a:extLst>
              <a:ext uri="{FF2B5EF4-FFF2-40B4-BE49-F238E27FC236}">
                <a16:creationId xmlns:a16="http://schemas.microsoft.com/office/drawing/2014/main" id="{F26FE14B-1B03-C437-B218-D3652EB67820}"/>
              </a:ext>
            </a:extLst>
          </p:cNvPr>
          <p:cNvGrpSpPr>
            <a:grpSpLocks noChangeAspect="1"/>
          </p:cNvGrpSpPr>
          <p:nvPr/>
        </p:nvGrpSpPr>
        <p:grpSpPr>
          <a:xfrm>
            <a:off x="3175184" y="3557831"/>
            <a:ext cx="320433" cy="284340"/>
            <a:chOff x="5120952" y="3769857"/>
            <a:chExt cx="283745" cy="283744"/>
          </a:xfrm>
        </p:grpSpPr>
        <p:sp>
          <p:nvSpPr>
            <p:cNvPr id="95" name="Google Shape;2253;p311">
              <a:extLst>
                <a:ext uri="{FF2B5EF4-FFF2-40B4-BE49-F238E27FC236}">
                  <a16:creationId xmlns:a16="http://schemas.microsoft.com/office/drawing/2014/main" id="{E65AB9C1-36ED-FFE5-3C5B-EBD63263881C}"/>
                </a:ext>
              </a:extLst>
            </p:cNvPr>
            <p:cNvSpPr/>
            <p:nvPr/>
          </p:nvSpPr>
          <p:spPr>
            <a:xfrm>
              <a:off x="5168554" y="3769857"/>
              <a:ext cx="236143" cy="236408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8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22"/>
                    <a:pt x="0" y="48"/>
                  </a:cubicBezTo>
                  <a:cubicBezTo>
                    <a:pt x="0" y="846"/>
                    <a:pt x="0" y="846"/>
                    <a:pt x="0" y="846"/>
                  </a:cubicBezTo>
                  <a:cubicBezTo>
                    <a:pt x="0" y="872"/>
                    <a:pt x="18" y="890"/>
                    <a:pt x="44" y="890"/>
                  </a:cubicBezTo>
                  <a:cubicBezTo>
                    <a:pt x="846" y="890"/>
                    <a:pt x="846" y="890"/>
                    <a:pt x="846" y="890"/>
                  </a:cubicBezTo>
                  <a:cubicBezTo>
                    <a:pt x="871" y="890"/>
                    <a:pt x="889" y="872"/>
                    <a:pt x="889" y="846"/>
                  </a:cubicBezTo>
                  <a:cubicBezTo>
                    <a:pt x="889" y="48"/>
                    <a:pt x="889" y="48"/>
                    <a:pt x="889" y="48"/>
                  </a:cubicBezTo>
                  <a:cubicBezTo>
                    <a:pt x="889" y="22"/>
                    <a:pt x="871" y="0"/>
                    <a:pt x="846" y="0"/>
                  </a:cubicBezTo>
                  <a:close/>
                  <a:moveTo>
                    <a:pt x="802" y="802"/>
                  </a:moveTo>
                  <a:cubicBezTo>
                    <a:pt x="87" y="802"/>
                    <a:pt x="87" y="802"/>
                    <a:pt x="87" y="80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02" y="92"/>
                    <a:pt x="802" y="92"/>
                    <a:pt x="802" y="9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54;p311">
              <a:extLst>
                <a:ext uri="{FF2B5EF4-FFF2-40B4-BE49-F238E27FC236}">
                  <a16:creationId xmlns:a16="http://schemas.microsoft.com/office/drawing/2014/main" id="{5EEF4CD4-6B35-65C2-6D37-473BC054CABD}"/>
                </a:ext>
              </a:extLst>
            </p:cNvPr>
            <p:cNvSpPr/>
            <p:nvPr/>
          </p:nvSpPr>
          <p:spPr>
            <a:xfrm>
              <a:off x="5227589" y="3876493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55;p311">
              <a:extLst>
                <a:ext uri="{FF2B5EF4-FFF2-40B4-BE49-F238E27FC236}">
                  <a16:creationId xmlns:a16="http://schemas.microsoft.com/office/drawing/2014/main" id="{4EA24BAB-BA93-BAD3-5CD2-F7537C7AAA64}"/>
                </a:ext>
              </a:extLst>
            </p:cNvPr>
            <p:cNvSpPr/>
            <p:nvPr/>
          </p:nvSpPr>
          <p:spPr>
            <a:xfrm>
              <a:off x="5227589" y="3924094"/>
              <a:ext cx="65684" cy="22870"/>
            </a:xfrm>
            <a:custGeom>
              <a:avLst/>
              <a:gdLst/>
              <a:ahLst/>
              <a:cxnLst/>
              <a:rect l="l" t="t" r="r" b="b"/>
              <a:pathLst>
                <a:path w="248" h="87" extrusionOk="0">
                  <a:moveTo>
                    <a:pt x="248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248" y="87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56;p311">
              <a:extLst>
                <a:ext uri="{FF2B5EF4-FFF2-40B4-BE49-F238E27FC236}">
                  <a16:creationId xmlns:a16="http://schemas.microsoft.com/office/drawing/2014/main" id="{84543BDE-2EED-F805-79F0-9290B5D465C1}"/>
                </a:ext>
              </a:extLst>
            </p:cNvPr>
            <p:cNvSpPr/>
            <p:nvPr/>
          </p:nvSpPr>
          <p:spPr>
            <a:xfrm>
              <a:off x="5227589" y="3829158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57;p311">
              <a:extLst>
                <a:ext uri="{FF2B5EF4-FFF2-40B4-BE49-F238E27FC236}">
                  <a16:creationId xmlns:a16="http://schemas.microsoft.com/office/drawing/2014/main" id="{97E6D9B0-F3D7-E5C5-38B5-B00EB79E30BC}"/>
                </a:ext>
              </a:extLst>
            </p:cNvPr>
            <p:cNvSpPr/>
            <p:nvPr/>
          </p:nvSpPr>
          <p:spPr>
            <a:xfrm>
              <a:off x="5120952" y="3817458"/>
              <a:ext cx="236408" cy="236143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0" y="0"/>
                  </a:moveTo>
                  <a:cubicBezTo>
                    <a:pt x="0" y="846"/>
                    <a:pt x="0" y="846"/>
                    <a:pt x="0" y="846"/>
                  </a:cubicBezTo>
                  <a:cubicBezTo>
                    <a:pt x="0" y="871"/>
                    <a:pt x="22" y="889"/>
                    <a:pt x="44" y="889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890" y="802"/>
                    <a:pt x="890" y="802"/>
                    <a:pt x="890" y="802"/>
                  </a:cubicBezTo>
                  <a:cubicBezTo>
                    <a:pt x="91" y="802"/>
                    <a:pt x="91" y="802"/>
                    <a:pt x="91" y="802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2258;p311">
            <a:extLst>
              <a:ext uri="{FF2B5EF4-FFF2-40B4-BE49-F238E27FC236}">
                <a16:creationId xmlns:a16="http://schemas.microsoft.com/office/drawing/2014/main" id="{C55B5F20-8F31-4CB4-8A73-B9E4E0C6DAD9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16" y="2355616"/>
            <a:ext cx="320461" cy="294299"/>
            <a:chOff x="2274202" y="3776771"/>
            <a:chExt cx="283745" cy="283744"/>
          </a:xfrm>
        </p:grpSpPr>
        <p:sp>
          <p:nvSpPr>
            <p:cNvPr id="101" name="Google Shape;2259;p311">
              <a:extLst>
                <a:ext uri="{FF2B5EF4-FFF2-40B4-BE49-F238E27FC236}">
                  <a16:creationId xmlns:a16="http://schemas.microsoft.com/office/drawing/2014/main" id="{2E5AD18D-D109-93BC-FFB8-546D1FFB5F8A}"/>
                </a:ext>
              </a:extLst>
            </p:cNvPr>
            <p:cNvSpPr/>
            <p:nvPr/>
          </p:nvSpPr>
          <p:spPr>
            <a:xfrm>
              <a:off x="2324728" y="3866920"/>
              <a:ext cx="233219" cy="130569"/>
            </a:xfrm>
            <a:custGeom>
              <a:avLst/>
              <a:gdLst/>
              <a:ahLst/>
              <a:cxnLst/>
              <a:rect l="l" t="t" r="r" b="b"/>
              <a:pathLst>
                <a:path w="878" h="492" extrusionOk="0">
                  <a:moveTo>
                    <a:pt x="62" y="492"/>
                  </a:moveTo>
                  <a:cubicBezTo>
                    <a:pt x="320" y="237"/>
                    <a:pt x="320" y="237"/>
                    <a:pt x="320" y="237"/>
                  </a:cubicBezTo>
                  <a:cubicBezTo>
                    <a:pt x="477" y="397"/>
                    <a:pt x="477" y="397"/>
                    <a:pt x="477" y="397"/>
                  </a:cubicBezTo>
                  <a:cubicBezTo>
                    <a:pt x="495" y="415"/>
                    <a:pt x="525" y="415"/>
                    <a:pt x="543" y="397"/>
                  </a:cubicBezTo>
                  <a:cubicBezTo>
                    <a:pt x="878" y="62"/>
                    <a:pt x="878" y="62"/>
                    <a:pt x="878" y="62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2"/>
                    <a:pt x="510" y="302"/>
                    <a:pt x="510" y="302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31" y="124"/>
                    <a:pt x="306" y="124"/>
                    <a:pt x="287" y="142"/>
                  </a:cubicBezTo>
                  <a:cubicBezTo>
                    <a:pt x="0" y="430"/>
                    <a:pt x="0" y="430"/>
                    <a:pt x="0" y="43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60;p311">
              <a:extLst>
                <a:ext uri="{FF2B5EF4-FFF2-40B4-BE49-F238E27FC236}">
                  <a16:creationId xmlns:a16="http://schemas.microsoft.com/office/drawing/2014/main" id="{3B71ACCA-4A71-6734-CDA0-7B22F8A31427}"/>
                </a:ext>
              </a:extLst>
            </p:cNvPr>
            <p:cNvSpPr/>
            <p:nvPr/>
          </p:nvSpPr>
          <p:spPr>
            <a:xfrm>
              <a:off x="2324728" y="3795120"/>
              <a:ext cx="233219" cy="131633"/>
            </a:xfrm>
            <a:custGeom>
              <a:avLst/>
              <a:gdLst/>
              <a:ahLst/>
              <a:cxnLst/>
              <a:rect l="l" t="t" r="r" b="b"/>
              <a:pathLst>
                <a:path w="878" h="496" extrusionOk="0">
                  <a:moveTo>
                    <a:pt x="477" y="401"/>
                  </a:moveTo>
                  <a:cubicBezTo>
                    <a:pt x="495" y="416"/>
                    <a:pt x="525" y="416"/>
                    <a:pt x="543" y="401"/>
                  </a:cubicBezTo>
                  <a:cubicBezTo>
                    <a:pt x="878" y="66"/>
                    <a:pt x="878" y="66"/>
                    <a:pt x="878" y="66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6"/>
                    <a:pt x="510" y="306"/>
                    <a:pt x="510" y="306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31" y="128"/>
                    <a:pt x="306" y="128"/>
                    <a:pt x="287" y="1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62" y="496"/>
                    <a:pt x="62" y="496"/>
                    <a:pt x="62" y="496"/>
                  </a:cubicBezTo>
                  <a:cubicBezTo>
                    <a:pt x="320" y="241"/>
                    <a:pt x="320" y="241"/>
                    <a:pt x="320" y="24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61;p311">
              <a:extLst>
                <a:ext uri="{FF2B5EF4-FFF2-40B4-BE49-F238E27FC236}">
                  <a16:creationId xmlns:a16="http://schemas.microsoft.com/office/drawing/2014/main" id="{8706BD7A-27B9-BA8E-28A5-2825E56F65F0}"/>
                </a:ext>
              </a:extLst>
            </p:cNvPr>
            <p:cNvSpPr/>
            <p:nvPr/>
          </p:nvSpPr>
          <p:spPr>
            <a:xfrm>
              <a:off x="2274202" y="3776771"/>
              <a:ext cx="282681" cy="283744"/>
            </a:xfrm>
            <a:custGeom>
              <a:avLst/>
              <a:gdLst/>
              <a:ahLst/>
              <a:cxnLst/>
              <a:rect l="l" t="t" r="r" b="b"/>
              <a:pathLst>
                <a:path w="1064" h="1068" extrusionOk="0">
                  <a:moveTo>
                    <a:pt x="1064" y="977"/>
                  </a:moveTo>
                  <a:lnTo>
                    <a:pt x="88" y="977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1064" y="1068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2262;p311">
            <a:extLst>
              <a:ext uri="{FF2B5EF4-FFF2-40B4-BE49-F238E27FC236}">
                <a16:creationId xmlns:a16="http://schemas.microsoft.com/office/drawing/2014/main" id="{FE9FB8A3-E704-1EC6-5D1A-4AA2F6537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21" y="2936690"/>
            <a:ext cx="320460" cy="284339"/>
            <a:chOff x="3700104" y="3784483"/>
            <a:chExt cx="283744" cy="283744"/>
          </a:xfrm>
        </p:grpSpPr>
        <p:sp>
          <p:nvSpPr>
            <p:cNvPr id="105" name="Google Shape;2263;p311">
              <a:extLst>
                <a:ext uri="{FF2B5EF4-FFF2-40B4-BE49-F238E27FC236}">
                  <a16:creationId xmlns:a16="http://schemas.microsoft.com/office/drawing/2014/main" id="{37EDE806-5344-DDED-97FE-BA590092BCBB}"/>
                </a:ext>
              </a:extLst>
            </p:cNvPr>
            <p:cNvSpPr/>
            <p:nvPr/>
          </p:nvSpPr>
          <p:spPr>
            <a:xfrm>
              <a:off x="3700104" y="3784483"/>
              <a:ext cx="283744" cy="283744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21" y="1068"/>
                  </a:moveTo>
                  <a:cubicBezTo>
                    <a:pt x="1046" y="1068"/>
                    <a:pt x="1068" y="1046"/>
                    <a:pt x="1068" y="1021"/>
                  </a:cubicBezTo>
                  <a:cubicBezTo>
                    <a:pt x="1068" y="222"/>
                    <a:pt x="1068" y="222"/>
                    <a:pt x="1068" y="222"/>
                  </a:cubicBezTo>
                  <a:cubicBezTo>
                    <a:pt x="1068" y="197"/>
                    <a:pt x="1046" y="175"/>
                    <a:pt x="1021" y="175"/>
                  </a:cubicBezTo>
                  <a:cubicBezTo>
                    <a:pt x="890" y="175"/>
                    <a:pt x="890" y="175"/>
                    <a:pt x="890" y="175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175"/>
                    <a:pt x="799" y="175"/>
                    <a:pt x="799" y="175"/>
                  </a:cubicBezTo>
                  <a:cubicBezTo>
                    <a:pt x="266" y="175"/>
                    <a:pt x="266" y="175"/>
                    <a:pt x="266" y="175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75"/>
                    <a:pt x="179" y="175"/>
                    <a:pt x="179" y="175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19" y="175"/>
                    <a:pt x="0" y="197"/>
                    <a:pt x="0" y="222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0" y="1046"/>
                    <a:pt x="19" y="1068"/>
                    <a:pt x="44" y="1068"/>
                  </a:cubicBezTo>
                  <a:close/>
                  <a:moveTo>
                    <a:pt x="88" y="266"/>
                  </a:moveTo>
                  <a:cubicBezTo>
                    <a:pt x="977" y="266"/>
                    <a:pt x="977" y="266"/>
                    <a:pt x="977" y="266"/>
                  </a:cubicBezTo>
                  <a:cubicBezTo>
                    <a:pt x="977" y="977"/>
                    <a:pt x="977" y="977"/>
                    <a:pt x="977" y="977"/>
                  </a:cubicBezTo>
                  <a:cubicBezTo>
                    <a:pt x="88" y="977"/>
                    <a:pt x="88" y="977"/>
                    <a:pt x="88" y="97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64;p311">
              <a:extLst>
                <a:ext uri="{FF2B5EF4-FFF2-40B4-BE49-F238E27FC236}">
                  <a16:creationId xmlns:a16="http://schemas.microsoft.com/office/drawing/2014/main" id="{FBA5BBE4-660C-83D9-C4DD-1669F03A69B6}"/>
                </a:ext>
              </a:extLst>
            </p:cNvPr>
            <p:cNvSpPr/>
            <p:nvPr/>
          </p:nvSpPr>
          <p:spPr>
            <a:xfrm>
              <a:off x="3747704" y="3891119"/>
              <a:ext cx="46271" cy="46271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0" y="175"/>
                  </a:moveTo>
                  <a:lnTo>
                    <a:pt x="175" y="175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65;p311">
              <a:extLst>
                <a:ext uri="{FF2B5EF4-FFF2-40B4-BE49-F238E27FC236}">
                  <a16:creationId xmlns:a16="http://schemas.microsoft.com/office/drawing/2014/main" id="{3D42A8E0-55BC-4CF9-F740-25FE5586282D}"/>
                </a:ext>
              </a:extLst>
            </p:cNvPr>
            <p:cNvSpPr/>
            <p:nvPr/>
          </p:nvSpPr>
          <p:spPr>
            <a:xfrm>
              <a:off x="3818441" y="3891119"/>
              <a:ext cx="47335" cy="46271"/>
            </a:xfrm>
            <a:custGeom>
              <a:avLst/>
              <a:gdLst/>
              <a:ahLst/>
              <a:cxnLst/>
              <a:rect l="l" t="t" r="r" b="b"/>
              <a:pathLst>
                <a:path w="179" h="175" extrusionOk="0">
                  <a:moveTo>
                    <a:pt x="0" y="175"/>
                  </a:moveTo>
                  <a:lnTo>
                    <a:pt x="179" y="175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66;p311">
              <a:extLst>
                <a:ext uri="{FF2B5EF4-FFF2-40B4-BE49-F238E27FC236}">
                  <a16:creationId xmlns:a16="http://schemas.microsoft.com/office/drawing/2014/main" id="{AD811A54-945B-3760-EB8C-447998717936}"/>
                </a:ext>
              </a:extLst>
            </p:cNvPr>
            <p:cNvSpPr/>
            <p:nvPr/>
          </p:nvSpPr>
          <p:spPr>
            <a:xfrm>
              <a:off x="3747704" y="3961855"/>
              <a:ext cx="46271" cy="47335"/>
            </a:xfrm>
            <a:custGeom>
              <a:avLst/>
              <a:gdLst/>
              <a:ahLst/>
              <a:cxnLst/>
              <a:rect l="l" t="t" r="r" b="b"/>
              <a:pathLst>
                <a:path w="175" h="179" extrusionOk="0">
                  <a:moveTo>
                    <a:pt x="0" y="179"/>
                  </a:moveTo>
                  <a:lnTo>
                    <a:pt x="175" y="179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6D4659-5AB8-6091-C04F-8126453A6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80" y="1286704"/>
            <a:ext cx="1282700" cy="5194300"/>
          </a:xfrm>
          <a:prstGeom prst="rect">
            <a:avLst/>
          </a:prstGeom>
          <a:ln w="38100">
            <a:solidFill>
              <a:srgbClr val="00FF8C"/>
            </a:solidFill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93A12-AACE-88A7-60D8-9FC051572AE2}"/>
              </a:ext>
            </a:extLst>
          </p:cNvPr>
          <p:cNvSpPr/>
          <p:nvPr/>
        </p:nvSpPr>
        <p:spPr bwMode="auto">
          <a:xfrm>
            <a:off x="1971049" y="1509156"/>
            <a:ext cx="8349913" cy="4515629"/>
          </a:xfrm>
          <a:prstGeom prst="roundRect">
            <a:avLst/>
          </a:prstGeom>
          <a:solidFill>
            <a:srgbClr val="D9D9D9">
              <a:alpha val="3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335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New Relic all-in-one observability platform</a:t>
            </a:r>
          </a:p>
        </p:txBody>
      </p:sp>
      <p:pic>
        <p:nvPicPr>
          <p:cNvPr id="16" name="Google Shape;2173;p311">
            <a:extLst>
              <a:ext uri="{FF2B5EF4-FFF2-40B4-BE49-F238E27FC236}">
                <a16:creationId xmlns:a16="http://schemas.microsoft.com/office/drawing/2014/main" id="{6BE0C9AA-BBCF-6FA7-9C82-DFFE907442A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76" r="1095" b="8181"/>
          <a:stretch/>
        </p:blipFill>
        <p:spPr>
          <a:xfrm>
            <a:off x="2150100" y="1686679"/>
            <a:ext cx="7891800" cy="41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75;p311">
            <a:extLst>
              <a:ext uri="{FF2B5EF4-FFF2-40B4-BE49-F238E27FC236}">
                <a16:creationId xmlns:a16="http://schemas.microsoft.com/office/drawing/2014/main" id="{5F493D6B-C3F0-8680-1627-9E1AE3F78B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304" y="4928732"/>
            <a:ext cx="669602" cy="220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176;p311">
            <a:extLst>
              <a:ext uri="{FF2B5EF4-FFF2-40B4-BE49-F238E27FC236}">
                <a16:creationId xmlns:a16="http://schemas.microsoft.com/office/drawing/2014/main" id="{695287E8-A2D9-48EB-8ED7-E773DF0020BC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3357093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2177;p311">
            <a:extLst>
              <a:ext uri="{FF2B5EF4-FFF2-40B4-BE49-F238E27FC236}">
                <a16:creationId xmlns:a16="http://schemas.microsoft.com/office/drawing/2014/main" id="{5F907543-DCA5-C520-4173-67010F2F380A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837093"/>
            <a:ext cx="1128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Events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178;p311">
            <a:extLst>
              <a:ext uri="{FF2B5EF4-FFF2-40B4-BE49-F238E27FC236}">
                <a16:creationId xmlns:a16="http://schemas.microsoft.com/office/drawing/2014/main" id="{B74EE936-B6E5-D21B-4113-E01F1573F7CF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229472"/>
            <a:ext cx="1402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Traces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" name="Google Shape;2179;p311">
            <a:extLst>
              <a:ext uri="{FF2B5EF4-FFF2-40B4-BE49-F238E27FC236}">
                <a16:creationId xmlns:a16="http://schemas.microsoft.com/office/drawing/2014/main" id="{23BCAA9B-5DED-6EB0-8696-EA3D620EC2C6}"/>
              </a:ext>
            </a:extLst>
          </p:cNvPr>
          <p:cNvCxnSpPr>
            <a:cxnSpLocks noChangeAspect="1"/>
          </p:cNvCxnSpPr>
          <p:nvPr/>
        </p:nvCxnSpPr>
        <p:spPr>
          <a:xfrm>
            <a:off x="2259068" y="46810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180;p311">
            <a:extLst>
              <a:ext uri="{FF2B5EF4-FFF2-40B4-BE49-F238E27FC236}">
                <a16:creationId xmlns:a16="http://schemas.microsoft.com/office/drawing/2014/main" id="{394936FE-1B87-D0A0-254F-B4B924E5D3C2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898237"/>
            <a:ext cx="10566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3rd party </a:t>
            </a:r>
            <a:b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telemetry</a:t>
            </a:r>
            <a:br>
              <a:rPr lang="en" sz="1000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181;p311">
            <a:extLst>
              <a:ext uri="{FF2B5EF4-FFF2-40B4-BE49-F238E27FC236}">
                <a16:creationId xmlns:a16="http://schemas.microsoft.com/office/drawing/2014/main" id="{AD23006D-9845-3B8F-1A3B-D63756E7E63F}"/>
              </a:ext>
            </a:extLst>
          </p:cNvPr>
          <p:cNvSpPr txBox="1">
            <a:spLocks noChangeAspect="1"/>
          </p:cNvSpPr>
          <p:nvPr/>
        </p:nvSpPr>
        <p:spPr>
          <a:xfrm>
            <a:off x="1971050" y="1929310"/>
            <a:ext cx="18552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Telemetry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" name="Google Shape;2182;p311">
            <a:extLst>
              <a:ext uri="{FF2B5EF4-FFF2-40B4-BE49-F238E27FC236}">
                <a16:creationId xmlns:a16="http://schemas.microsoft.com/office/drawing/2014/main" id="{14D0FD5E-51D4-6E8C-229C-4239338866BA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404289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83;p311">
            <a:extLst>
              <a:ext uri="{FF2B5EF4-FFF2-40B4-BE49-F238E27FC236}">
                <a16:creationId xmlns:a16="http://schemas.microsoft.com/office/drawing/2014/main" id="{A7F8FC2F-D3C2-9649-E678-BDEB9D4797C1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3568934"/>
            <a:ext cx="11067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Logs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" name="Google Shape;2184;p311">
            <a:extLst>
              <a:ext uri="{FF2B5EF4-FFF2-40B4-BE49-F238E27FC236}">
                <a16:creationId xmlns:a16="http://schemas.microsoft.com/office/drawing/2014/main" id="{2248B6A1-6A3B-E82D-3508-169B6E9CD873}"/>
              </a:ext>
            </a:extLst>
          </p:cNvPr>
          <p:cNvCxnSpPr>
            <a:cxnSpLocks noChangeAspect="1"/>
          </p:cNvCxnSpPr>
          <p:nvPr/>
        </p:nvCxnSpPr>
        <p:spPr>
          <a:xfrm>
            <a:off x="2259077" y="28006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185;p311">
            <a:extLst>
              <a:ext uri="{FF2B5EF4-FFF2-40B4-BE49-F238E27FC236}">
                <a16:creationId xmlns:a16="http://schemas.microsoft.com/office/drawing/2014/main" id="{8AE53F7A-9172-F615-665B-9E575781C5AB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323505"/>
            <a:ext cx="1029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Metrics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Google Shape;2186;p311">
            <a:extLst>
              <a:ext uri="{FF2B5EF4-FFF2-40B4-BE49-F238E27FC236}">
                <a16:creationId xmlns:a16="http://schemas.microsoft.com/office/drawing/2014/main" id="{DDCA2CF4-0F6D-798F-703C-0C3AAED4ACB8}"/>
              </a:ext>
            </a:extLst>
          </p:cNvPr>
          <p:cNvSpPr txBox="1">
            <a:spLocks noChangeAspect="1"/>
          </p:cNvSpPr>
          <p:nvPr/>
        </p:nvSpPr>
        <p:spPr>
          <a:xfrm>
            <a:off x="3175211" y="4737951"/>
            <a:ext cx="53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E9E9E"/>
                </a:solidFill>
                <a:latin typeface="IBM Plex Sans"/>
                <a:ea typeface="IBM Plex Sans"/>
                <a:cs typeface="IBM Plex Sans"/>
                <a:sym typeface="IBM Plex Sans"/>
              </a:rPr>
              <a:t>{ API }</a:t>
            </a:r>
            <a:endParaRPr sz="800" b="1">
              <a:solidFill>
                <a:srgbClr val="9E9E9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" name="Google Shape;2187;p311">
            <a:extLst>
              <a:ext uri="{FF2B5EF4-FFF2-40B4-BE49-F238E27FC236}">
                <a16:creationId xmlns:a16="http://schemas.microsoft.com/office/drawing/2014/main" id="{67838D21-D403-7860-D8F4-DD641B75D0E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788" y="5142316"/>
            <a:ext cx="594258" cy="2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188;p311">
            <a:extLst>
              <a:ext uri="{FF2B5EF4-FFF2-40B4-BE49-F238E27FC236}">
                <a16:creationId xmlns:a16="http://schemas.microsoft.com/office/drawing/2014/main" id="{88794205-2A38-8333-1F62-FB47BCB93171}"/>
              </a:ext>
            </a:extLst>
          </p:cNvPr>
          <p:cNvSpPr txBox="1">
            <a:spLocks noChangeAspect="1"/>
          </p:cNvSpPr>
          <p:nvPr/>
        </p:nvSpPr>
        <p:spPr>
          <a:xfrm>
            <a:off x="8483200" y="1929310"/>
            <a:ext cx="1955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Teams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2189;p311">
            <a:extLst>
              <a:ext uri="{FF2B5EF4-FFF2-40B4-BE49-F238E27FC236}">
                <a16:creationId xmlns:a16="http://schemas.microsoft.com/office/drawing/2014/main" id="{5B90949F-5853-D5F4-E7E1-49639CEAC996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2384258"/>
            <a:ext cx="1097400" cy="474771"/>
            <a:chOff x="6968816" y="1325479"/>
            <a:chExt cx="1097400" cy="474771"/>
          </a:xfrm>
        </p:grpSpPr>
        <p:grpSp>
          <p:nvGrpSpPr>
            <p:cNvPr id="32" name="Google Shape;2190;p311">
              <a:extLst>
                <a:ext uri="{FF2B5EF4-FFF2-40B4-BE49-F238E27FC236}">
                  <a16:creationId xmlns:a16="http://schemas.microsoft.com/office/drawing/2014/main" id="{48E61942-32AC-73F6-35D6-79DD726520DB}"/>
                </a:ext>
              </a:extLst>
            </p:cNvPr>
            <p:cNvGrpSpPr/>
            <p:nvPr/>
          </p:nvGrpSpPr>
          <p:grpSpPr>
            <a:xfrm>
              <a:off x="7394076" y="1325479"/>
              <a:ext cx="246881" cy="212841"/>
              <a:chOff x="5085728" y="3289023"/>
              <a:chExt cx="260891" cy="231550"/>
            </a:xfrm>
          </p:grpSpPr>
          <p:sp>
            <p:nvSpPr>
              <p:cNvPr id="34" name="Google Shape;2191;p311">
                <a:extLst>
                  <a:ext uri="{FF2B5EF4-FFF2-40B4-BE49-F238E27FC236}">
                    <a16:creationId xmlns:a16="http://schemas.microsoft.com/office/drawing/2014/main" id="{C04B3615-76C2-87E6-74B4-833851712B58}"/>
                  </a:ext>
                </a:extLst>
              </p:cNvPr>
              <p:cNvSpPr/>
              <p:nvPr/>
            </p:nvSpPr>
            <p:spPr>
              <a:xfrm>
                <a:off x="5085728" y="3340614"/>
                <a:ext cx="260891" cy="17995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737" extrusionOk="0">
                    <a:moveTo>
                      <a:pt x="980" y="267"/>
                    </a:moveTo>
                    <a:cubicBezTo>
                      <a:pt x="889" y="267"/>
                      <a:pt x="889" y="267"/>
                      <a:pt x="889" y="267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175" y="646"/>
                      <a:pt x="175" y="646"/>
                      <a:pt x="175" y="646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401" y="88"/>
                      <a:pt x="401" y="88"/>
                      <a:pt x="401" y="88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9" y="0"/>
                      <a:pt x="87" y="19"/>
                      <a:pt x="87" y="44"/>
                    </a:cubicBezTo>
                    <a:cubicBezTo>
                      <a:pt x="87" y="646"/>
                      <a:pt x="87" y="646"/>
                      <a:pt x="87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15"/>
                      <a:pt x="18" y="737"/>
                      <a:pt x="43" y="737"/>
                    </a:cubicBezTo>
                    <a:cubicBezTo>
                      <a:pt x="1024" y="737"/>
                      <a:pt x="1024" y="737"/>
                      <a:pt x="1024" y="737"/>
                    </a:cubicBezTo>
                    <a:cubicBezTo>
                      <a:pt x="1050" y="737"/>
                      <a:pt x="1068" y="715"/>
                      <a:pt x="1068" y="689"/>
                    </a:cubicBezTo>
                    <a:cubicBezTo>
                      <a:pt x="1068" y="646"/>
                      <a:pt x="1068" y="646"/>
                      <a:pt x="1068" y="646"/>
                    </a:cubicBezTo>
                    <a:cubicBezTo>
                      <a:pt x="980" y="646"/>
                      <a:pt x="980" y="646"/>
                      <a:pt x="980" y="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192;p311">
                <a:extLst>
                  <a:ext uri="{FF2B5EF4-FFF2-40B4-BE49-F238E27FC236}">
                    <a16:creationId xmlns:a16="http://schemas.microsoft.com/office/drawing/2014/main" id="{2EBDC661-6765-E378-04EB-DFBB25707DA6}"/>
                  </a:ext>
                </a:extLst>
              </p:cNvPr>
              <p:cNvSpPr/>
              <p:nvPr/>
            </p:nvSpPr>
            <p:spPr>
              <a:xfrm>
                <a:off x="5188910" y="3389761"/>
                <a:ext cx="54281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22" extrusionOk="0">
                    <a:moveTo>
                      <a:pt x="223" y="109"/>
                    </a:moveTo>
                    <a:cubicBezTo>
                      <a:pt x="223" y="51"/>
                      <a:pt x="172" y="0"/>
                      <a:pt x="110" y="0"/>
                    </a:cubicBezTo>
                    <a:cubicBezTo>
                      <a:pt x="52" y="0"/>
                      <a:pt x="0" y="51"/>
                      <a:pt x="0" y="109"/>
                    </a:cubicBezTo>
                    <a:cubicBezTo>
                      <a:pt x="0" y="171"/>
                      <a:pt x="52" y="222"/>
                      <a:pt x="110" y="222"/>
                    </a:cubicBezTo>
                    <a:cubicBezTo>
                      <a:pt x="172" y="222"/>
                      <a:pt x="223" y="171"/>
                      <a:pt x="223" y="1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193;p311">
                <a:extLst>
                  <a:ext uri="{FF2B5EF4-FFF2-40B4-BE49-F238E27FC236}">
                    <a16:creationId xmlns:a16="http://schemas.microsoft.com/office/drawing/2014/main" id="{4B83CA51-D08D-A14A-681F-447ED0DDC659}"/>
                  </a:ext>
                </a:extLst>
              </p:cNvPr>
              <p:cNvSpPr/>
              <p:nvPr/>
            </p:nvSpPr>
            <p:spPr>
              <a:xfrm>
                <a:off x="5171306" y="3454800"/>
                <a:ext cx="89735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35" extrusionOk="0">
                    <a:moveTo>
                      <a:pt x="182" y="0"/>
                    </a:moveTo>
                    <a:cubicBezTo>
                      <a:pt x="87" y="0"/>
                      <a:pt x="7" y="58"/>
                      <a:pt x="0" y="135"/>
                    </a:cubicBezTo>
                    <a:cubicBezTo>
                      <a:pt x="368" y="135"/>
                      <a:pt x="368" y="135"/>
                      <a:pt x="368" y="135"/>
                    </a:cubicBezTo>
                    <a:cubicBezTo>
                      <a:pt x="357" y="58"/>
                      <a:pt x="280" y="0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94;p311">
                <a:extLst>
                  <a:ext uri="{FF2B5EF4-FFF2-40B4-BE49-F238E27FC236}">
                    <a16:creationId xmlns:a16="http://schemas.microsoft.com/office/drawing/2014/main" id="{20DC9D28-C690-E438-24C5-1DA916DD7F9E}"/>
                  </a:ext>
                </a:extLst>
              </p:cNvPr>
              <p:cNvSpPr/>
              <p:nvPr/>
            </p:nvSpPr>
            <p:spPr>
              <a:xfrm>
                <a:off x="5259573" y="3340614"/>
                <a:ext cx="65528" cy="2127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8" extrusionOk="0">
                    <a:moveTo>
                      <a:pt x="269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269" y="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95;p311">
                <a:extLst>
                  <a:ext uri="{FF2B5EF4-FFF2-40B4-BE49-F238E27FC236}">
                    <a16:creationId xmlns:a16="http://schemas.microsoft.com/office/drawing/2014/main" id="{C281BBF8-3021-DBE1-5016-B65081E18F8D}"/>
                  </a:ext>
                </a:extLst>
              </p:cNvPr>
              <p:cNvSpPr/>
              <p:nvPr/>
            </p:nvSpPr>
            <p:spPr>
              <a:xfrm>
                <a:off x="5197957" y="3289023"/>
                <a:ext cx="50369" cy="8093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32" extrusionOk="0">
                    <a:moveTo>
                      <a:pt x="6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62" y="332"/>
                      <a:pt x="62" y="332"/>
                      <a:pt x="62" y="332"/>
                    </a:cubicBezTo>
                    <a:cubicBezTo>
                      <a:pt x="197" y="197"/>
                      <a:pt x="197" y="197"/>
                      <a:pt x="197" y="197"/>
                    </a:cubicBezTo>
                    <a:cubicBezTo>
                      <a:pt x="211" y="179"/>
                      <a:pt x="211" y="153"/>
                      <a:pt x="19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2196;p311">
              <a:extLst>
                <a:ext uri="{FF2B5EF4-FFF2-40B4-BE49-F238E27FC236}">
                  <a16:creationId xmlns:a16="http://schemas.microsoft.com/office/drawing/2014/main" id="{8E52B853-23A8-EB5E-1C51-DF850A400FCD}"/>
                </a:ext>
              </a:extLst>
            </p:cNvPr>
            <p:cNvSpPr txBox="1"/>
            <p:nvPr/>
          </p:nvSpPr>
          <p:spPr>
            <a:xfrm>
              <a:off x="6968816" y="159234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Dev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9" name="Google Shape;2197;p311">
            <a:extLst>
              <a:ext uri="{FF2B5EF4-FFF2-40B4-BE49-F238E27FC236}">
                <a16:creationId xmlns:a16="http://schemas.microsoft.com/office/drawing/2014/main" id="{3E28FDBD-C735-F130-0868-5C7927632508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2375755"/>
            <a:ext cx="1097400" cy="493821"/>
            <a:chOff x="7737838" y="1316976"/>
            <a:chExt cx="1097400" cy="493821"/>
          </a:xfrm>
        </p:grpSpPr>
        <p:grpSp>
          <p:nvGrpSpPr>
            <p:cNvPr id="40" name="Google Shape;2198;p311">
              <a:extLst>
                <a:ext uri="{FF2B5EF4-FFF2-40B4-BE49-F238E27FC236}">
                  <a16:creationId xmlns:a16="http://schemas.microsoft.com/office/drawing/2014/main" id="{822932BE-DE95-817D-3C40-884DC8AC554D}"/>
                </a:ext>
              </a:extLst>
            </p:cNvPr>
            <p:cNvGrpSpPr/>
            <p:nvPr/>
          </p:nvGrpSpPr>
          <p:grpSpPr>
            <a:xfrm>
              <a:off x="8163094" y="1316976"/>
              <a:ext cx="246889" cy="229870"/>
              <a:chOff x="6390669" y="3275575"/>
              <a:chExt cx="261868" cy="243043"/>
            </a:xfrm>
          </p:grpSpPr>
          <p:sp>
            <p:nvSpPr>
              <p:cNvPr id="42" name="Google Shape;2199;p311">
                <a:extLst>
                  <a:ext uri="{FF2B5EF4-FFF2-40B4-BE49-F238E27FC236}">
                    <a16:creationId xmlns:a16="http://schemas.microsoft.com/office/drawing/2014/main" id="{D94A3D8F-6ABE-B709-E589-A3236A4BE794}"/>
                  </a:ext>
                </a:extLst>
              </p:cNvPr>
              <p:cNvSpPr/>
              <p:nvPr/>
            </p:nvSpPr>
            <p:spPr>
              <a:xfrm>
                <a:off x="6390669" y="3338903"/>
                <a:ext cx="261868" cy="17971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36" extrusionOk="0">
                    <a:moveTo>
                      <a:pt x="984" y="321"/>
                    </a:moveTo>
                    <a:cubicBezTo>
                      <a:pt x="893" y="321"/>
                      <a:pt x="893" y="321"/>
                      <a:pt x="893" y="321"/>
                    </a:cubicBezTo>
                    <a:cubicBezTo>
                      <a:pt x="893" y="649"/>
                      <a:pt x="893" y="649"/>
                      <a:pt x="893" y="649"/>
                    </a:cubicBezTo>
                    <a:cubicBezTo>
                      <a:pt x="179" y="649"/>
                      <a:pt x="179" y="649"/>
                      <a:pt x="179" y="649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470" y="91"/>
                      <a:pt x="470" y="91"/>
                      <a:pt x="470" y="91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9" y="0"/>
                      <a:pt x="91" y="22"/>
                      <a:pt x="91" y="44"/>
                    </a:cubicBezTo>
                    <a:cubicBezTo>
                      <a:pt x="91" y="649"/>
                      <a:pt x="91" y="649"/>
                      <a:pt x="91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718"/>
                      <a:pt x="22" y="736"/>
                      <a:pt x="47" y="736"/>
                    </a:cubicBezTo>
                    <a:cubicBezTo>
                      <a:pt x="1028" y="736"/>
                      <a:pt x="1028" y="736"/>
                      <a:pt x="1028" y="736"/>
                    </a:cubicBezTo>
                    <a:cubicBezTo>
                      <a:pt x="1054" y="736"/>
                      <a:pt x="1072" y="718"/>
                      <a:pt x="1072" y="693"/>
                    </a:cubicBezTo>
                    <a:cubicBezTo>
                      <a:pt x="1072" y="649"/>
                      <a:pt x="1072" y="649"/>
                      <a:pt x="1072" y="649"/>
                    </a:cubicBezTo>
                    <a:cubicBezTo>
                      <a:pt x="984" y="649"/>
                      <a:pt x="984" y="649"/>
                      <a:pt x="984" y="6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200;p311">
                <a:extLst>
                  <a:ext uri="{FF2B5EF4-FFF2-40B4-BE49-F238E27FC236}">
                    <a16:creationId xmlns:a16="http://schemas.microsoft.com/office/drawing/2014/main" id="{D89CB1F6-FF37-A1F7-B7D0-890C3EF5D7AB}"/>
                  </a:ext>
                </a:extLst>
              </p:cNvPr>
              <p:cNvSpPr/>
              <p:nvPr/>
            </p:nvSpPr>
            <p:spPr>
              <a:xfrm>
                <a:off x="6495073" y="3388049"/>
                <a:ext cx="54036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0" y="113"/>
                    </a:moveTo>
                    <a:cubicBezTo>
                      <a:pt x="0" y="175"/>
                      <a:pt x="47" y="222"/>
                      <a:pt x="109" y="222"/>
                    </a:cubicBezTo>
                    <a:cubicBezTo>
                      <a:pt x="171" y="222"/>
                      <a:pt x="222" y="175"/>
                      <a:pt x="222" y="113"/>
                    </a:cubicBezTo>
                    <a:cubicBezTo>
                      <a:pt x="222" y="51"/>
                      <a:pt x="171" y="0"/>
                      <a:pt x="109" y="0"/>
                    </a:cubicBezTo>
                    <a:cubicBezTo>
                      <a:pt x="47" y="0"/>
                      <a:pt x="0" y="51"/>
                      <a:pt x="0" y="1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201;p311">
                <a:extLst>
                  <a:ext uri="{FF2B5EF4-FFF2-40B4-BE49-F238E27FC236}">
                    <a16:creationId xmlns:a16="http://schemas.microsoft.com/office/drawing/2014/main" id="{1D227478-CA4E-555B-8A78-C3E334F38CEA}"/>
                  </a:ext>
                </a:extLst>
              </p:cNvPr>
              <p:cNvSpPr/>
              <p:nvPr/>
            </p:nvSpPr>
            <p:spPr>
              <a:xfrm>
                <a:off x="6477224" y="3453822"/>
                <a:ext cx="88757" cy="32031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2" extrusionOk="0">
                    <a:moveTo>
                      <a:pt x="0" y="132"/>
                    </a:moveTo>
                    <a:cubicBezTo>
                      <a:pt x="364" y="132"/>
                      <a:pt x="364" y="132"/>
                      <a:pt x="364" y="132"/>
                    </a:cubicBezTo>
                    <a:cubicBezTo>
                      <a:pt x="357" y="59"/>
                      <a:pt x="280" y="0"/>
                      <a:pt x="182" y="0"/>
                    </a:cubicBezTo>
                    <a:cubicBezTo>
                      <a:pt x="87" y="0"/>
                      <a:pt x="7" y="59"/>
                      <a:pt x="0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202;p311">
                <a:extLst>
                  <a:ext uri="{FF2B5EF4-FFF2-40B4-BE49-F238E27FC236}">
                    <a16:creationId xmlns:a16="http://schemas.microsoft.com/office/drawing/2014/main" id="{FF3D96AE-BE16-B89A-494C-41BC7B331998}"/>
                  </a:ext>
                </a:extLst>
              </p:cNvPr>
              <p:cNvSpPr/>
              <p:nvPr/>
            </p:nvSpPr>
            <p:spPr>
              <a:xfrm>
                <a:off x="6521725" y="3275575"/>
                <a:ext cx="128122" cy="12812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36" y="409"/>
                    </a:moveTo>
                    <a:cubicBezTo>
                      <a:pt x="91" y="383"/>
                      <a:pt x="91" y="383"/>
                      <a:pt x="91" y="383"/>
                    </a:cubicBezTo>
                    <a:cubicBezTo>
                      <a:pt x="98" y="394"/>
                      <a:pt x="106" y="405"/>
                      <a:pt x="117" y="412"/>
                    </a:cubicBezTo>
                    <a:cubicBezTo>
                      <a:pt x="124" y="419"/>
                      <a:pt x="135" y="430"/>
                      <a:pt x="146" y="434"/>
                    </a:cubicBezTo>
                    <a:cubicBezTo>
                      <a:pt x="120" y="492"/>
                      <a:pt x="120" y="492"/>
                      <a:pt x="120" y="492"/>
                    </a:cubicBezTo>
                    <a:cubicBezTo>
                      <a:pt x="204" y="525"/>
                      <a:pt x="204" y="525"/>
                      <a:pt x="204" y="525"/>
                    </a:cubicBezTo>
                    <a:cubicBezTo>
                      <a:pt x="226" y="470"/>
                      <a:pt x="226" y="470"/>
                      <a:pt x="226" y="470"/>
                    </a:cubicBezTo>
                    <a:cubicBezTo>
                      <a:pt x="241" y="470"/>
                      <a:pt x="251" y="474"/>
                      <a:pt x="262" y="474"/>
                    </a:cubicBezTo>
                    <a:cubicBezTo>
                      <a:pt x="277" y="474"/>
                      <a:pt x="288" y="470"/>
                      <a:pt x="303" y="470"/>
                    </a:cubicBezTo>
                    <a:cubicBezTo>
                      <a:pt x="324" y="525"/>
                      <a:pt x="324" y="525"/>
                      <a:pt x="324" y="525"/>
                    </a:cubicBezTo>
                    <a:cubicBezTo>
                      <a:pt x="408" y="492"/>
                      <a:pt x="408" y="492"/>
                      <a:pt x="408" y="492"/>
                    </a:cubicBezTo>
                    <a:cubicBezTo>
                      <a:pt x="383" y="434"/>
                      <a:pt x="383" y="434"/>
                      <a:pt x="383" y="434"/>
                    </a:cubicBezTo>
                    <a:cubicBezTo>
                      <a:pt x="394" y="430"/>
                      <a:pt x="405" y="419"/>
                      <a:pt x="412" y="412"/>
                    </a:cubicBezTo>
                    <a:cubicBezTo>
                      <a:pt x="419" y="405"/>
                      <a:pt x="430" y="394"/>
                      <a:pt x="434" y="383"/>
                    </a:cubicBezTo>
                    <a:cubicBezTo>
                      <a:pt x="492" y="409"/>
                      <a:pt x="492" y="409"/>
                      <a:pt x="492" y="409"/>
                    </a:cubicBezTo>
                    <a:cubicBezTo>
                      <a:pt x="525" y="325"/>
                      <a:pt x="525" y="325"/>
                      <a:pt x="525" y="325"/>
                    </a:cubicBezTo>
                    <a:cubicBezTo>
                      <a:pt x="470" y="303"/>
                      <a:pt x="470" y="303"/>
                      <a:pt x="470" y="303"/>
                    </a:cubicBezTo>
                    <a:cubicBezTo>
                      <a:pt x="474" y="277"/>
                      <a:pt x="474" y="252"/>
                      <a:pt x="470" y="226"/>
                    </a:cubicBezTo>
                    <a:cubicBezTo>
                      <a:pt x="525" y="204"/>
                      <a:pt x="525" y="204"/>
                      <a:pt x="525" y="204"/>
                    </a:cubicBezTo>
                    <a:cubicBezTo>
                      <a:pt x="492" y="120"/>
                      <a:pt x="492" y="120"/>
                      <a:pt x="492" y="120"/>
                    </a:cubicBezTo>
                    <a:cubicBezTo>
                      <a:pt x="434" y="146"/>
                      <a:pt x="434" y="146"/>
                      <a:pt x="434" y="146"/>
                    </a:cubicBezTo>
                    <a:cubicBezTo>
                      <a:pt x="430" y="135"/>
                      <a:pt x="419" y="124"/>
                      <a:pt x="412" y="117"/>
                    </a:cubicBezTo>
                    <a:cubicBezTo>
                      <a:pt x="401" y="106"/>
                      <a:pt x="394" y="99"/>
                      <a:pt x="383" y="91"/>
                    </a:cubicBezTo>
                    <a:cubicBezTo>
                      <a:pt x="405" y="37"/>
                      <a:pt x="405" y="37"/>
                      <a:pt x="405" y="37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77" y="55"/>
                      <a:pt x="251" y="55"/>
                      <a:pt x="226" y="59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35" y="99"/>
                      <a:pt x="124" y="106"/>
                      <a:pt x="117" y="117"/>
                    </a:cubicBezTo>
                    <a:cubicBezTo>
                      <a:pt x="106" y="124"/>
                      <a:pt x="98" y="135"/>
                      <a:pt x="91" y="14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58" y="226"/>
                      <a:pt x="58" y="226"/>
                      <a:pt x="58" y="226"/>
                    </a:cubicBezTo>
                    <a:cubicBezTo>
                      <a:pt x="55" y="252"/>
                      <a:pt x="55" y="277"/>
                      <a:pt x="58" y="303"/>
                    </a:cubicBezTo>
                    <a:cubicBezTo>
                      <a:pt x="0" y="325"/>
                      <a:pt x="0" y="325"/>
                      <a:pt x="0" y="325"/>
                    </a:cubicBezTo>
                    <a:close/>
                    <a:moveTo>
                      <a:pt x="179" y="179"/>
                    </a:moveTo>
                    <a:cubicBezTo>
                      <a:pt x="226" y="131"/>
                      <a:pt x="303" y="131"/>
                      <a:pt x="350" y="179"/>
                    </a:cubicBezTo>
                    <a:cubicBezTo>
                      <a:pt x="394" y="226"/>
                      <a:pt x="394" y="303"/>
                      <a:pt x="350" y="350"/>
                    </a:cubicBezTo>
                    <a:cubicBezTo>
                      <a:pt x="303" y="394"/>
                      <a:pt x="226" y="394"/>
                      <a:pt x="179" y="350"/>
                    </a:cubicBezTo>
                    <a:cubicBezTo>
                      <a:pt x="131" y="303"/>
                      <a:pt x="131" y="226"/>
                      <a:pt x="179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2203;p311">
              <a:extLst>
                <a:ext uri="{FF2B5EF4-FFF2-40B4-BE49-F238E27FC236}">
                  <a16:creationId xmlns:a16="http://schemas.microsoft.com/office/drawing/2014/main" id="{06E70CD1-325F-4F06-80A9-E0DE1A469CC5}"/>
                </a:ext>
              </a:extLst>
            </p:cNvPr>
            <p:cNvSpPr txBox="1"/>
            <p:nvPr/>
          </p:nvSpPr>
          <p:spPr>
            <a:xfrm>
              <a:off x="7737838" y="160289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Ops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6" name="Google Shape;2204;p311">
            <a:extLst>
              <a:ext uri="{FF2B5EF4-FFF2-40B4-BE49-F238E27FC236}">
                <a16:creationId xmlns:a16="http://schemas.microsoft.com/office/drawing/2014/main" id="{5BDF78A1-3C12-D8B4-197D-77FD2A3596DF}"/>
              </a:ext>
            </a:extLst>
          </p:cNvPr>
          <p:cNvGrpSpPr>
            <a:grpSpLocks noChangeAspect="1"/>
          </p:cNvGrpSpPr>
          <p:nvPr/>
        </p:nvGrpSpPr>
        <p:grpSpPr>
          <a:xfrm>
            <a:off x="8631991" y="2989258"/>
            <a:ext cx="799800" cy="517294"/>
            <a:chOff x="7117616" y="1930479"/>
            <a:chExt cx="799800" cy="517294"/>
          </a:xfrm>
        </p:grpSpPr>
        <p:grpSp>
          <p:nvGrpSpPr>
            <p:cNvPr id="47" name="Google Shape;2205;p311">
              <a:extLst>
                <a:ext uri="{FF2B5EF4-FFF2-40B4-BE49-F238E27FC236}">
                  <a16:creationId xmlns:a16="http://schemas.microsoft.com/office/drawing/2014/main" id="{3E0F01F2-3901-8C8A-6BB8-4C5796D8C3C1}"/>
                </a:ext>
              </a:extLst>
            </p:cNvPr>
            <p:cNvGrpSpPr/>
            <p:nvPr/>
          </p:nvGrpSpPr>
          <p:grpSpPr>
            <a:xfrm>
              <a:off x="7398643" y="1930479"/>
              <a:ext cx="237747" cy="255364"/>
              <a:chOff x="3766196" y="3031067"/>
              <a:chExt cx="234928" cy="255645"/>
            </a:xfrm>
          </p:grpSpPr>
          <p:sp>
            <p:nvSpPr>
              <p:cNvPr id="49" name="Google Shape;2206;p311">
                <a:extLst>
                  <a:ext uri="{FF2B5EF4-FFF2-40B4-BE49-F238E27FC236}">
                    <a16:creationId xmlns:a16="http://schemas.microsoft.com/office/drawing/2014/main" id="{D6BA39CC-01AD-1B8B-73F4-EC2040724EE5}"/>
                  </a:ext>
                </a:extLst>
              </p:cNvPr>
              <p:cNvSpPr/>
              <p:nvPr/>
            </p:nvSpPr>
            <p:spPr>
              <a:xfrm>
                <a:off x="3776918" y="3031067"/>
                <a:ext cx="224206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6" extrusionOk="0">
                    <a:moveTo>
                      <a:pt x="751" y="376"/>
                    </a:moveTo>
                    <a:cubicBezTo>
                      <a:pt x="908" y="219"/>
                      <a:pt x="908" y="219"/>
                      <a:pt x="908" y="219"/>
                    </a:cubicBezTo>
                    <a:cubicBezTo>
                      <a:pt x="926" y="205"/>
                      <a:pt x="926" y="175"/>
                      <a:pt x="908" y="157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3"/>
                      <a:pt x="685" y="63"/>
                      <a:pt x="685" y="63"/>
                    </a:cubicBezTo>
                    <a:cubicBezTo>
                      <a:pt x="766" y="143"/>
                      <a:pt x="766" y="143"/>
                      <a:pt x="766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766" y="234"/>
                      <a:pt x="766" y="234"/>
                      <a:pt x="766" y="234"/>
                    </a:cubicBezTo>
                    <a:cubicBezTo>
                      <a:pt x="685" y="314"/>
                      <a:pt x="685" y="314"/>
                      <a:pt x="685" y="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207;p311">
                <a:extLst>
                  <a:ext uri="{FF2B5EF4-FFF2-40B4-BE49-F238E27FC236}">
                    <a16:creationId xmlns:a16="http://schemas.microsoft.com/office/drawing/2014/main" id="{CF2FB13E-F86C-0CAD-7DB8-EB1CD569AC44}"/>
                  </a:ext>
                </a:extLst>
              </p:cNvPr>
              <p:cNvSpPr/>
              <p:nvPr/>
            </p:nvSpPr>
            <p:spPr>
              <a:xfrm>
                <a:off x="3776918" y="3194592"/>
                <a:ext cx="22420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9" extrusionOk="0">
                    <a:moveTo>
                      <a:pt x="685" y="318"/>
                    </a:moveTo>
                    <a:cubicBezTo>
                      <a:pt x="751" y="379"/>
                      <a:pt x="751" y="379"/>
                      <a:pt x="751" y="379"/>
                    </a:cubicBezTo>
                    <a:cubicBezTo>
                      <a:pt x="908" y="223"/>
                      <a:pt x="908" y="223"/>
                      <a:pt x="908" y="223"/>
                    </a:cubicBezTo>
                    <a:cubicBezTo>
                      <a:pt x="926" y="204"/>
                      <a:pt x="926" y="175"/>
                      <a:pt x="908" y="161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6"/>
                      <a:pt x="685" y="66"/>
                      <a:pt x="685" y="66"/>
                    </a:cubicBezTo>
                    <a:cubicBezTo>
                      <a:pt x="766" y="146"/>
                      <a:pt x="766" y="146"/>
                      <a:pt x="766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766" y="237"/>
                      <a:pt x="766" y="237"/>
                      <a:pt x="766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208;p311">
                <a:extLst>
                  <a:ext uri="{FF2B5EF4-FFF2-40B4-BE49-F238E27FC236}">
                    <a16:creationId xmlns:a16="http://schemas.microsoft.com/office/drawing/2014/main" id="{59A957E8-609E-C952-CAD0-7B76520301BE}"/>
                  </a:ext>
                </a:extLst>
              </p:cNvPr>
              <p:cNvSpPr/>
              <p:nvPr/>
            </p:nvSpPr>
            <p:spPr>
              <a:xfrm>
                <a:off x="3766196" y="3112951"/>
                <a:ext cx="22347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79" extrusionOk="0">
                    <a:moveTo>
                      <a:pt x="233" y="313"/>
                    </a:moveTo>
                    <a:cubicBezTo>
                      <a:pt x="152" y="233"/>
                      <a:pt x="152" y="233"/>
                      <a:pt x="152" y="233"/>
                    </a:cubicBezTo>
                    <a:cubicBezTo>
                      <a:pt x="918" y="233"/>
                      <a:pt x="918" y="233"/>
                      <a:pt x="918" y="233"/>
                    </a:cubicBezTo>
                    <a:cubicBezTo>
                      <a:pt x="918" y="146"/>
                      <a:pt x="918" y="146"/>
                      <a:pt x="918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-3" y="175"/>
                      <a:pt x="-3" y="204"/>
                      <a:pt x="10" y="222"/>
                    </a:cubicBezTo>
                    <a:cubicBezTo>
                      <a:pt x="167" y="379"/>
                      <a:pt x="167" y="379"/>
                      <a:pt x="167" y="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2209;p311">
              <a:extLst>
                <a:ext uri="{FF2B5EF4-FFF2-40B4-BE49-F238E27FC236}">
                  <a16:creationId xmlns:a16="http://schemas.microsoft.com/office/drawing/2014/main" id="{C19BDAD8-F398-D1DA-58D4-695F23F50AAD}"/>
                </a:ext>
              </a:extLst>
            </p:cNvPr>
            <p:cNvSpPr txBox="1"/>
            <p:nvPr/>
          </p:nvSpPr>
          <p:spPr>
            <a:xfrm>
              <a:off x="7117616" y="2239873"/>
              <a:ext cx="7998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Network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2" name="Google Shape;2210;p311">
            <a:extLst>
              <a:ext uri="{FF2B5EF4-FFF2-40B4-BE49-F238E27FC236}">
                <a16:creationId xmlns:a16="http://schemas.microsoft.com/office/drawing/2014/main" id="{4739B5D2-C382-D256-5BA5-4753C4FC0011}"/>
              </a:ext>
            </a:extLst>
          </p:cNvPr>
          <p:cNvGrpSpPr>
            <a:grpSpLocks noChangeAspect="1"/>
          </p:cNvGrpSpPr>
          <p:nvPr/>
        </p:nvGrpSpPr>
        <p:grpSpPr>
          <a:xfrm>
            <a:off x="9382563" y="3001828"/>
            <a:ext cx="836700" cy="495542"/>
            <a:chOff x="7868188" y="1943049"/>
            <a:chExt cx="836700" cy="495542"/>
          </a:xfrm>
        </p:grpSpPr>
        <p:grpSp>
          <p:nvGrpSpPr>
            <p:cNvPr id="53" name="Google Shape;2211;p311">
              <a:extLst>
                <a:ext uri="{FF2B5EF4-FFF2-40B4-BE49-F238E27FC236}">
                  <a16:creationId xmlns:a16="http://schemas.microsoft.com/office/drawing/2014/main" id="{3F635909-33ED-7F66-EE0B-E0FBAA10CB90}"/>
                </a:ext>
              </a:extLst>
            </p:cNvPr>
            <p:cNvGrpSpPr/>
            <p:nvPr/>
          </p:nvGrpSpPr>
          <p:grpSpPr>
            <a:xfrm>
              <a:off x="8167661" y="1943049"/>
              <a:ext cx="237755" cy="231591"/>
              <a:chOff x="3775212" y="1760643"/>
              <a:chExt cx="262712" cy="259544"/>
            </a:xfrm>
          </p:grpSpPr>
          <p:sp>
            <p:nvSpPr>
              <p:cNvPr id="55" name="Google Shape;2212;p311">
                <a:extLst>
                  <a:ext uri="{FF2B5EF4-FFF2-40B4-BE49-F238E27FC236}">
                    <a16:creationId xmlns:a16="http://schemas.microsoft.com/office/drawing/2014/main" id="{05E5DB7D-F98D-E338-4334-38E96E858FA9}"/>
                  </a:ext>
                </a:extLst>
              </p:cNvPr>
              <p:cNvSpPr/>
              <p:nvPr/>
            </p:nvSpPr>
            <p:spPr>
              <a:xfrm>
                <a:off x="3775212" y="1760643"/>
                <a:ext cx="262712" cy="160844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661" extrusionOk="0">
                    <a:moveTo>
                      <a:pt x="517" y="8"/>
                    </a:moveTo>
                    <a:cubicBezTo>
                      <a:pt x="25" y="293"/>
                      <a:pt x="25" y="293"/>
                      <a:pt x="25" y="293"/>
                    </a:cubicBezTo>
                    <a:cubicBezTo>
                      <a:pt x="11" y="300"/>
                      <a:pt x="0" y="315"/>
                      <a:pt x="0" y="329"/>
                    </a:cubicBezTo>
                    <a:cubicBezTo>
                      <a:pt x="0" y="347"/>
                      <a:pt x="11" y="362"/>
                      <a:pt x="25" y="369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25" y="657"/>
                      <a:pt x="532" y="661"/>
                      <a:pt x="539" y="661"/>
                    </a:cubicBezTo>
                    <a:cubicBezTo>
                      <a:pt x="547" y="661"/>
                      <a:pt x="554" y="657"/>
                      <a:pt x="561" y="654"/>
                    </a:cubicBezTo>
                    <a:cubicBezTo>
                      <a:pt x="1057" y="369"/>
                      <a:pt x="1057" y="369"/>
                      <a:pt x="1057" y="369"/>
                    </a:cubicBezTo>
                    <a:cubicBezTo>
                      <a:pt x="1068" y="362"/>
                      <a:pt x="1079" y="347"/>
                      <a:pt x="1079" y="329"/>
                    </a:cubicBezTo>
                    <a:cubicBezTo>
                      <a:pt x="1079" y="315"/>
                      <a:pt x="1068" y="300"/>
                      <a:pt x="1057" y="293"/>
                    </a:cubicBezTo>
                    <a:cubicBezTo>
                      <a:pt x="561" y="8"/>
                      <a:pt x="561" y="8"/>
                      <a:pt x="561" y="8"/>
                    </a:cubicBezTo>
                    <a:cubicBezTo>
                      <a:pt x="547" y="-3"/>
                      <a:pt x="532" y="-3"/>
                      <a:pt x="517" y="8"/>
                    </a:cubicBezTo>
                    <a:close/>
                    <a:moveTo>
                      <a:pt x="539" y="562"/>
                    </a:moveTo>
                    <a:cubicBezTo>
                      <a:pt x="135" y="329"/>
                      <a:pt x="135" y="329"/>
                      <a:pt x="135" y="32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944" y="329"/>
                      <a:pt x="944" y="329"/>
                      <a:pt x="944" y="3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213;p311">
                <a:extLst>
                  <a:ext uri="{FF2B5EF4-FFF2-40B4-BE49-F238E27FC236}">
                    <a16:creationId xmlns:a16="http://schemas.microsoft.com/office/drawing/2014/main" id="{6A2E8705-DB70-1852-D67C-55CBBB4B89CA}"/>
                  </a:ext>
                </a:extLst>
              </p:cNvPr>
              <p:cNvSpPr/>
              <p:nvPr/>
            </p:nvSpPr>
            <p:spPr>
              <a:xfrm>
                <a:off x="3775457" y="1879570"/>
                <a:ext cx="261738" cy="9065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3" extrusionOk="0">
                    <a:moveTo>
                      <a:pt x="23" y="82"/>
                    </a:moveTo>
                    <a:cubicBezTo>
                      <a:pt x="515" y="370"/>
                      <a:pt x="515" y="370"/>
                      <a:pt x="515" y="370"/>
                    </a:cubicBezTo>
                    <a:cubicBezTo>
                      <a:pt x="523" y="373"/>
                      <a:pt x="530" y="373"/>
                      <a:pt x="537" y="373"/>
                    </a:cubicBezTo>
                    <a:cubicBezTo>
                      <a:pt x="545" y="373"/>
                      <a:pt x="552" y="373"/>
                      <a:pt x="559" y="370"/>
                    </a:cubicBezTo>
                    <a:cubicBezTo>
                      <a:pt x="1055" y="82"/>
                      <a:pt x="1055" y="82"/>
                      <a:pt x="1055" y="82"/>
                    </a:cubicBezTo>
                    <a:cubicBezTo>
                      <a:pt x="1073" y="71"/>
                      <a:pt x="1081" y="42"/>
                      <a:pt x="1070" y="23"/>
                    </a:cubicBezTo>
                    <a:cubicBezTo>
                      <a:pt x="1059" y="2"/>
                      <a:pt x="1029" y="-6"/>
                      <a:pt x="1008" y="5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2"/>
                      <a:pt x="5" y="23"/>
                    </a:cubicBezTo>
                    <a:cubicBezTo>
                      <a:pt x="-6" y="42"/>
                      <a:pt x="1" y="71"/>
                      <a:pt x="23" y="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214;p311">
                <a:extLst>
                  <a:ext uri="{FF2B5EF4-FFF2-40B4-BE49-F238E27FC236}">
                    <a16:creationId xmlns:a16="http://schemas.microsoft.com/office/drawing/2014/main" id="{0294F5CB-318D-123C-00E6-1A5FE9F5FCDF}"/>
                  </a:ext>
                </a:extLst>
              </p:cNvPr>
              <p:cNvSpPr/>
              <p:nvPr/>
            </p:nvSpPr>
            <p:spPr>
              <a:xfrm>
                <a:off x="3775457" y="1928555"/>
                <a:ext cx="261738" cy="91632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7" extrusionOk="0">
                    <a:moveTo>
                      <a:pt x="23" y="85"/>
                    </a:moveTo>
                    <a:cubicBezTo>
                      <a:pt x="515" y="369"/>
                      <a:pt x="515" y="369"/>
                      <a:pt x="515" y="369"/>
                    </a:cubicBezTo>
                    <a:cubicBezTo>
                      <a:pt x="523" y="373"/>
                      <a:pt x="530" y="377"/>
                      <a:pt x="537" y="377"/>
                    </a:cubicBezTo>
                    <a:cubicBezTo>
                      <a:pt x="545" y="377"/>
                      <a:pt x="552" y="373"/>
                      <a:pt x="559" y="369"/>
                    </a:cubicBezTo>
                    <a:cubicBezTo>
                      <a:pt x="1055" y="85"/>
                      <a:pt x="1055" y="85"/>
                      <a:pt x="1055" y="85"/>
                    </a:cubicBezTo>
                    <a:cubicBezTo>
                      <a:pt x="1073" y="70"/>
                      <a:pt x="1081" y="45"/>
                      <a:pt x="1070" y="23"/>
                    </a:cubicBezTo>
                    <a:cubicBezTo>
                      <a:pt x="1059" y="1"/>
                      <a:pt x="1029" y="-6"/>
                      <a:pt x="1008" y="5"/>
                    </a:cubicBezTo>
                    <a:cubicBezTo>
                      <a:pt x="537" y="278"/>
                      <a:pt x="537" y="278"/>
                      <a:pt x="537" y="27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1"/>
                      <a:pt x="5" y="23"/>
                    </a:cubicBezTo>
                    <a:cubicBezTo>
                      <a:pt x="-6" y="45"/>
                      <a:pt x="1" y="70"/>
                      <a:pt x="23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2215;p311">
              <a:extLst>
                <a:ext uri="{FF2B5EF4-FFF2-40B4-BE49-F238E27FC236}">
                  <a16:creationId xmlns:a16="http://schemas.microsoft.com/office/drawing/2014/main" id="{1919E312-1815-5235-F58C-D806F4446B8C}"/>
                </a:ext>
              </a:extLst>
            </p:cNvPr>
            <p:cNvSpPr txBox="1"/>
            <p:nvPr/>
          </p:nvSpPr>
          <p:spPr>
            <a:xfrm>
              <a:off x="7868188" y="2230691"/>
              <a:ext cx="83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Infrastructure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8" name="Google Shape;2216;p311">
            <a:extLst>
              <a:ext uri="{FF2B5EF4-FFF2-40B4-BE49-F238E27FC236}">
                <a16:creationId xmlns:a16="http://schemas.microsoft.com/office/drawing/2014/main" id="{FEDF7760-997E-F9CC-A3AF-4A221ACA570B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5093727"/>
            <a:ext cx="1097400" cy="460852"/>
            <a:chOff x="7737838" y="4034948"/>
            <a:chExt cx="1097400" cy="460852"/>
          </a:xfrm>
        </p:grpSpPr>
        <p:sp>
          <p:nvSpPr>
            <p:cNvPr id="59" name="Google Shape;2217;p311">
              <a:extLst>
                <a:ext uri="{FF2B5EF4-FFF2-40B4-BE49-F238E27FC236}">
                  <a16:creationId xmlns:a16="http://schemas.microsoft.com/office/drawing/2014/main" id="{1A4BA25D-6042-B464-B1A1-8D03371444CB}"/>
                </a:ext>
              </a:extLst>
            </p:cNvPr>
            <p:cNvSpPr txBox="1"/>
            <p:nvPr/>
          </p:nvSpPr>
          <p:spPr>
            <a:xfrm>
              <a:off x="7737838" y="428789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 dirty="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Cloud</a:t>
              </a:r>
              <a:endParaRPr sz="75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60" name="Google Shape;2218;p311">
              <a:extLst>
                <a:ext uri="{FF2B5EF4-FFF2-40B4-BE49-F238E27FC236}">
                  <a16:creationId xmlns:a16="http://schemas.microsoft.com/office/drawing/2014/main" id="{35E39596-E6FA-F658-84E3-B1E2980BE122}"/>
                </a:ext>
              </a:extLst>
            </p:cNvPr>
            <p:cNvGrpSpPr/>
            <p:nvPr/>
          </p:nvGrpSpPr>
          <p:grpSpPr>
            <a:xfrm>
              <a:off x="8170916" y="4034948"/>
              <a:ext cx="231244" cy="217430"/>
              <a:chOff x="1710537" y="1044716"/>
              <a:chExt cx="231244" cy="217430"/>
            </a:xfrm>
          </p:grpSpPr>
          <p:sp>
            <p:nvSpPr>
              <p:cNvPr id="61" name="Google Shape;2219;p311">
                <a:extLst>
                  <a:ext uri="{FF2B5EF4-FFF2-40B4-BE49-F238E27FC236}">
                    <a16:creationId xmlns:a16="http://schemas.microsoft.com/office/drawing/2014/main" id="{79A04642-B16E-F7DE-276C-A47AF1F7F273}"/>
                  </a:ext>
                </a:extLst>
              </p:cNvPr>
              <p:cNvSpPr/>
              <p:nvPr/>
            </p:nvSpPr>
            <p:spPr>
              <a:xfrm>
                <a:off x="1770212" y="1155227"/>
                <a:ext cx="116589" cy="106919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88" extrusionOk="0">
                    <a:moveTo>
                      <a:pt x="388" y="388"/>
                    </a:moveTo>
                    <a:cubicBezTo>
                      <a:pt x="34" y="388"/>
                      <a:pt x="34" y="388"/>
                      <a:pt x="34" y="388"/>
                    </a:cubicBezTo>
                    <a:cubicBezTo>
                      <a:pt x="14" y="388"/>
                      <a:pt x="0" y="374"/>
                      <a:pt x="0" y="35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4" y="0"/>
                      <a:pt x="3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08" y="0"/>
                      <a:pt x="423" y="17"/>
                      <a:pt x="423" y="3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23" y="374"/>
                      <a:pt x="408" y="388"/>
                      <a:pt x="388" y="388"/>
                    </a:cubicBezTo>
                    <a:close/>
                    <a:moveTo>
                      <a:pt x="69" y="319"/>
                    </a:moveTo>
                    <a:cubicBezTo>
                      <a:pt x="353" y="319"/>
                      <a:pt x="353" y="319"/>
                      <a:pt x="353" y="319"/>
                    </a:cubicBezTo>
                    <a:cubicBezTo>
                      <a:pt x="353" y="72"/>
                      <a:pt x="353" y="72"/>
                      <a:pt x="353" y="72"/>
                    </a:cubicBezTo>
                    <a:cubicBezTo>
                      <a:pt x="69" y="72"/>
                      <a:pt x="69" y="72"/>
                      <a:pt x="69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220;p311">
                <a:extLst>
                  <a:ext uri="{FF2B5EF4-FFF2-40B4-BE49-F238E27FC236}">
                    <a16:creationId xmlns:a16="http://schemas.microsoft.com/office/drawing/2014/main" id="{0A6A57A2-1BEE-17B0-05E1-6F8094A8F503}"/>
                  </a:ext>
                </a:extLst>
              </p:cNvPr>
              <p:cNvSpPr/>
              <p:nvPr/>
            </p:nvSpPr>
            <p:spPr>
              <a:xfrm>
                <a:off x="1779605" y="1199155"/>
                <a:ext cx="97526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0" extrusionOk="0">
                    <a:moveTo>
                      <a:pt x="354" y="70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221;p311">
                <a:extLst>
                  <a:ext uri="{FF2B5EF4-FFF2-40B4-BE49-F238E27FC236}">
                    <a16:creationId xmlns:a16="http://schemas.microsoft.com/office/drawing/2014/main" id="{358DBC7D-A05C-F283-2849-16A4596527EB}"/>
                  </a:ext>
                </a:extLst>
              </p:cNvPr>
              <p:cNvSpPr/>
              <p:nvPr/>
            </p:nvSpPr>
            <p:spPr>
              <a:xfrm>
                <a:off x="1710537" y="1044716"/>
                <a:ext cx="231244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12" extrusionOk="0">
                    <a:moveTo>
                      <a:pt x="104" y="612"/>
                    </a:moveTo>
                    <a:cubicBezTo>
                      <a:pt x="46" y="585"/>
                      <a:pt x="6" y="527"/>
                      <a:pt x="0" y="464"/>
                    </a:cubicBezTo>
                    <a:cubicBezTo>
                      <a:pt x="-6" y="374"/>
                      <a:pt x="52" y="296"/>
                      <a:pt x="133" y="272"/>
                    </a:cubicBezTo>
                    <a:cubicBezTo>
                      <a:pt x="133" y="269"/>
                      <a:pt x="133" y="269"/>
                      <a:pt x="133" y="269"/>
                    </a:cubicBezTo>
                    <a:cubicBezTo>
                      <a:pt x="139" y="133"/>
                      <a:pt x="241" y="20"/>
                      <a:pt x="374" y="3"/>
                    </a:cubicBezTo>
                    <a:cubicBezTo>
                      <a:pt x="516" y="-18"/>
                      <a:pt x="649" y="78"/>
                      <a:pt x="681" y="214"/>
                    </a:cubicBezTo>
                    <a:cubicBezTo>
                      <a:pt x="728" y="229"/>
                      <a:pt x="768" y="255"/>
                      <a:pt x="797" y="296"/>
                    </a:cubicBezTo>
                    <a:cubicBezTo>
                      <a:pt x="829" y="342"/>
                      <a:pt x="844" y="397"/>
                      <a:pt x="835" y="455"/>
                    </a:cubicBezTo>
                    <a:cubicBezTo>
                      <a:pt x="826" y="510"/>
                      <a:pt x="794" y="559"/>
                      <a:pt x="751" y="591"/>
                    </a:cubicBezTo>
                    <a:cubicBezTo>
                      <a:pt x="707" y="536"/>
                      <a:pt x="707" y="536"/>
                      <a:pt x="707" y="536"/>
                    </a:cubicBezTo>
                    <a:cubicBezTo>
                      <a:pt x="739" y="513"/>
                      <a:pt x="760" y="481"/>
                      <a:pt x="765" y="443"/>
                    </a:cubicBezTo>
                    <a:cubicBezTo>
                      <a:pt x="771" y="406"/>
                      <a:pt x="763" y="368"/>
                      <a:pt x="739" y="336"/>
                    </a:cubicBezTo>
                    <a:cubicBezTo>
                      <a:pt x="716" y="307"/>
                      <a:pt x="681" y="287"/>
                      <a:pt x="644" y="281"/>
                    </a:cubicBezTo>
                    <a:cubicBezTo>
                      <a:pt x="618" y="275"/>
                      <a:pt x="618" y="275"/>
                      <a:pt x="618" y="275"/>
                    </a:cubicBezTo>
                    <a:cubicBezTo>
                      <a:pt x="615" y="249"/>
                      <a:pt x="615" y="249"/>
                      <a:pt x="615" y="249"/>
                    </a:cubicBezTo>
                    <a:cubicBezTo>
                      <a:pt x="600" y="136"/>
                      <a:pt x="496" y="58"/>
                      <a:pt x="383" y="72"/>
                    </a:cubicBezTo>
                    <a:cubicBezTo>
                      <a:pt x="284" y="87"/>
                      <a:pt x="209" y="168"/>
                      <a:pt x="206" y="269"/>
                    </a:cubicBezTo>
                    <a:cubicBezTo>
                      <a:pt x="206" y="278"/>
                      <a:pt x="206" y="287"/>
                      <a:pt x="206" y="296"/>
                    </a:cubicBezTo>
                    <a:cubicBezTo>
                      <a:pt x="212" y="333"/>
                      <a:pt x="212" y="333"/>
                      <a:pt x="212" y="333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113" y="339"/>
                      <a:pt x="67" y="394"/>
                      <a:pt x="73" y="458"/>
                    </a:cubicBezTo>
                    <a:cubicBezTo>
                      <a:pt x="75" y="496"/>
                      <a:pt x="99" y="530"/>
                      <a:pt x="133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2222;p311">
            <a:extLst>
              <a:ext uri="{FF2B5EF4-FFF2-40B4-BE49-F238E27FC236}">
                <a16:creationId xmlns:a16="http://schemas.microsoft.com/office/drawing/2014/main" id="{7907040F-A3FA-9D72-E4B7-05B361FC2585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3607622"/>
            <a:ext cx="1097400" cy="484132"/>
            <a:chOff x="6957798" y="2517815"/>
            <a:chExt cx="1097400" cy="484132"/>
          </a:xfrm>
        </p:grpSpPr>
        <p:grpSp>
          <p:nvGrpSpPr>
            <p:cNvPr id="65" name="Google Shape;2223;p311">
              <a:extLst>
                <a:ext uri="{FF2B5EF4-FFF2-40B4-BE49-F238E27FC236}">
                  <a16:creationId xmlns:a16="http://schemas.microsoft.com/office/drawing/2014/main" id="{64E7FD7A-BB0D-8D56-9C98-E1D65B9D0D8A}"/>
                </a:ext>
              </a:extLst>
            </p:cNvPr>
            <p:cNvGrpSpPr/>
            <p:nvPr/>
          </p:nvGrpSpPr>
          <p:grpSpPr>
            <a:xfrm>
              <a:off x="7396767" y="2517815"/>
              <a:ext cx="219460" cy="263353"/>
              <a:chOff x="7738199" y="5086800"/>
              <a:chExt cx="323640" cy="387000"/>
            </a:xfrm>
          </p:grpSpPr>
          <p:sp>
            <p:nvSpPr>
              <p:cNvPr id="67" name="Google Shape;2224;p311">
                <a:extLst>
                  <a:ext uri="{FF2B5EF4-FFF2-40B4-BE49-F238E27FC236}">
                    <a16:creationId xmlns:a16="http://schemas.microsoft.com/office/drawing/2014/main" id="{A3E872E7-7C91-BEE9-3AD0-6B2A30DE3E35}"/>
                  </a:ext>
                </a:extLst>
              </p:cNvPr>
              <p:cNvSpPr/>
              <p:nvPr/>
            </p:nvSpPr>
            <p:spPr>
              <a:xfrm>
                <a:off x="7738199" y="5086800"/>
                <a:ext cx="32364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076" extrusionOk="0">
                    <a:moveTo>
                      <a:pt x="853" y="449"/>
                    </a:moveTo>
                    <a:cubicBezTo>
                      <a:pt x="765" y="449"/>
                      <a:pt x="765" y="449"/>
                      <a:pt x="765" y="449"/>
                    </a:cubicBezTo>
                    <a:cubicBezTo>
                      <a:pt x="765" y="314"/>
                      <a:pt x="765" y="314"/>
                      <a:pt x="765" y="314"/>
                    </a:cubicBezTo>
                    <a:cubicBezTo>
                      <a:pt x="765" y="143"/>
                      <a:pt x="623" y="0"/>
                      <a:pt x="452" y="0"/>
                    </a:cubicBezTo>
                    <a:cubicBezTo>
                      <a:pt x="277" y="0"/>
                      <a:pt x="135" y="143"/>
                      <a:pt x="135" y="314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47" y="449"/>
                      <a:pt x="47" y="449"/>
                      <a:pt x="47" y="449"/>
                    </a:cubicBezTo>
                    <a:cubicBezTo>
                      <a:pt x="22" y="449"/>
                      <a:pt x="0" y="471"/>
                      <a:pt x="0" y="493"/>
                    </a:cubicBezTo>
                    <a:cubicBezTo>
                      <a:pt x="0" y="1032"/>
                      <a:pt x="0" y="1032"/>
                      <a:pt x="0" y="1032"/>
                    </a:cubicBezTo>
                    <a:cubicBezTo>
                      <a:pt x="0" y="1058"/>
                      <a:pt x="22" y="1076"/>
                      <a:pt x="47" y="1076"/>
                    </a:cubicBezTo>
                    <a:cubicBezTo>
                      <a:pt x="853" y="1076"/>
                      <a:pt x="853" y="1076"/>
                      <a:pt x="853" y="1076"/>
                    </a:cubicBezTo>
                    <a:cubicBezTo>
                      <a:pt x="878" y="1076"/>
                      <a:pt x="900" y="1058"/>
                      <a:pt x="900" y="1032"/>
                    </a:cubicBezTo>
                    <a:cubicBezTo>
                      <a:pt x="900" y="493"/>
                      <a:pt x="900" y="493"/>
                      <a:pt x="900" y="493"/>
                    </a:cubicBezTo>
                    <a:cubicBezTo>
                      <a:pt x="900" y="471"/>
                      <a:pt x="878" y="449"/>
                      <a:pt x="853" y="449"/>
                    </a:cubicBezTo>
                    <a:close/>
                    <a:moveTo>
                      <a:pt x="226" y="314"/>
                    </a:moveTo>
                    <a:cubicBezTo>
                      <a:pt x="226" y="190"/>
                      <a:pt x="328" y="92"/>
                      <a:pt x="452" y="92"/>
                    </a:cubicBezTo>
                    <a:cubicBezTo>
                      <a:pt x="572" y="92"/>
                      <a:pt x="674" y="190"/>
                      <a:pt x="674" y="314"/>
                    </a:cubicBezTo>
                    <a:cubicBezTo>
                      <a:pt x="674" y="449"/>
                      <a:pt x="674" y="449"/>
                      <a:pt x="674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lose/>
                    <a:moveTo>
                      <a:pt x="809" y="989"/>
                    </a:move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9" y="540"/>
                      <a:pt x="809" y="540"/>
                      <a:pt x="809" y="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225;p311">
                <a:extLst>
                  <a:ext uri="{FF2B5EF4-FFF2-40B4-BE49-F238E27FC236}">
                    <a16:creationId xmlns:a16="http://schemas.microsoft.com/office/drawing/2014/main" id="{C1AD54DF-7ACC-72AF-CFEB-3F54D5E03EB7}"/>
                  </a:ext>
                </a:extLst>
              </p:cNvPr>
              <p:cNvSpPr/>
              <p:nvPr/>
            </p:nvSpPr>
            <p:spPr>
              <a:xfrm>
                <a:off x="7876080" y="5337720"/>
                <a:ext cx="4788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134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4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226;p311">
                <a:extLst>
                  <a:ext uri="{FF2B5EF4-FFF2-40B4-BE49-F238E27FC236}">
                    <a16:creationId xmlns:a16="http://schemas.microsoft.com/office/drawing/2014/main" id="{ECD08771-468C-5507-9AE2-4ACD624CFCDC}"/>
                  </a:ext>
                </a:extLst>
              </p:cNvPr>
              <p:cNvSpPr/>
              <p:nvPr/>
            </p:nvSpPr>
            <p:spPr>
              <a:xfrm>
                <a:off x="794808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27;p311">
                <a:extLst>
                  <a:ext uri="{FF2B5EF4-FFF2-40B4-BE49-F238E27FC236}">
                    <a16:creationId xmlns:a16="http://schemas.microsoft.com/office/drawing/2014/main" id="{482C2136-C991-251A-A4E8-CA29D14F5336}"/>
                  </a:ext>
                </a:extLst>
              </p:cNvPr>
              <p:cNvSpPr/>
              <p:nvPr/>
            </p:nvSpPr>
            <p:spPr>
              <a:xfrm>
                <a:off x="780372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2228;p311">
              <a:extLst>
                <a:ext uri="{FF2B5EF4-FFF2-40B4-BE49-F238E27FC236}">
                  <a16:creationId xmlns:a16="http://schemas.microsoft.com/office/drawing/2014/main" id="{7E786D4B-6813-EC39-B90F-EE3BA1F8A1C9}"/>
                </a:ext>
              </a:extLst>
            </p:cNvPr>
            <p:cNvSpPr txBox="1"/>
            <p:nvPr/>
          </p:nvSpPr>
          <p:spPr>
            <a:xfrm>
              <a:off x="6957798" y="2794047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Security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1" name="Google Shape;2229;p311">
            <a:extLst>
              <a:ext uri="{FF2B5EF4-FFF2-40B4-BE49-F238E27FC236}">
                <a16:creationId xmlns:a16="http://schemas.microsoft.com/office/drawing/2014/main" id="{9F0B25E5-220A-3921-041D-EF7571534CF7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3636782"/>
            <a:ext cx="1097400" cy="456703"/>
            <a:chOff x="7737004" y="3698682"/>
            <a:chExt cx="1097400" cy="456703"/>
          </a:xfrm>
        </p:grpSpPr>
        <p:sp>
          <p:nvSpPr>
            <p:cNvPr id="72" name="Google Shape;2230;p311">
              <a:extLst>
                <a:ext uri="{FF2B5EF4-FFF2-40B4-BE49-F238E27FC236}">
                  <a16:creationId xmlns:a16="http://schemas.microsoft.com/office/drawing/2014/main" id="{36A57CB6-999F-B62F-F999-BC32FD45FF76}"/>
                </a:ext>
              </a:extLst>
            </p:cNvPr>
            <p:cNvSpPr txBox="1"/>
            <p:nvPr/>
          </p:nvSpPr>
          <p:spPr>
            <a:xfrm>
              <a:off x="7737004" y="3947484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SRE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3" name="Google Shape;2231;p311">
              <a:extLst>
                <a:ext uri="{FF2B5EF4-FFF2-40B4-BE49-F238E27FC236}">
                  <a16:creationId xmlns:a16="http://schemas.microsoft.com/office/drawing/2014/main" id="{F9FD0342-7FB2-3E0E-EF1B-07F0701325AD}"/>
                </a:ext>
              </a:extLst>
            </p:cNvPr>
            <p:cNvGrpSpPr/>
            <p:nvPr/>
          </p:nvGrpSpPr>
          <p:grpSpPr>
            <a:xfrm>
              <a:off x="8168817" y="3698682"/>
              <a:ext cx="233776" cy="232901"/>
              <a:chOff x="595371" y="3802924"/>
              <a:chExt cx="307640" cy="306489"/>
            </a:xfrm>
          </p:grpSpPr>
          <p:sp>
            <p:nvSpPr>
              <p:cNvPr id="74" name="Google Shape;2232;p311">
                <a:extLst>
                  <a:ext uri="{FF2B5EF4-FFF2-40B4-BE49-F238E27FC236}">
                    <a16:creationId xmlns:a16="http://schemas.microsoft.com/office/drawing/2014/main" id="{A79FADB9-F608-E34E-0A22-D2C76D1738CB}"/>
                  </a:ext>
                </a:extLst>
              </p:cNvPr>
              <p:cNvSpPr/>
              <p:nvPr/>
            </p:nvSpPr>
            <p:spPr>
              <a:xfrm>
                <a:off x="595371" y="3802924"/>
                <a:ext cx="307640" cy="30648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68" extrusionOk="0">
                    <a:moveTo>
                      <a:pt x="538" y="1068"/>
                    </a:moveTo>
                    <a:cubicBezTo>
                      <a:pt x="243" y="1068"/>
                      <a:pt x="0" y="829"/>
                      <a:pt x="0" y="534"/>
                    </a:cubicBezTo>
                    <a:cubicBezTo>
                      <a:pt x="0" y="239"/>
                      <a:pt x="243" y="0"/>
                      <a:pt x="538" y="0"/>
                    </a:cubicBezTo>
                    <a:cubicBezTo>
                      <a:pt x="833" y="0"/>
                      <a:pt x="1072" y="239"/>
                      <a:pt x="1072" y="534"/>
                    </a:cubicBezTo>
                    <a:cubicBezTo>
                      <a:pt x="1072" y="829"/>
                      <a:pt x="833" y="1068"/>
                      <a:pt x="538" y="1068"/>
                    </a:cubicBezTo>
                    <a:close/>
                    <a:moveTo>
                      <a:pt x="538" y="88"/>
                    </a:moveTo>
                    <a:cubicBezTo>
                      <a:pt x="291" y="88"/>
                      <a:pt x="92" y="287"/>
                      <a:pt x="92" y="534"/>
                    </a:cubicBezTo>
                    <a:cubicBezTo>
                      <a:pt x="92" y="781"/>
                      <a:pt x="291" y="980"/>
                      <a:pt x="538" y="980"/>
                    </a:cubicBezTo>
                    <a:cubicBezTo>
                      <a:pt x="781" y="980"/>
                      <a:pt x="984" y="781"/>
                      <a:pt x="984" y="534"/>
                    </a:cubicBezTo>
                    <a:cubicBezTo>
                      <a:pt x="984" y="287"/>
                      <a:pt x="781" y="88"/>
                      <a:pt x="538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33;p311">
                <a:extLst>
                  <a:ext uri="{FF2B5EF4-FFF2-40B4-BE49-F238E27FC236}">
                    <a16:creationId xmlns:a16="http://schemas.microsoft.com/office/drawing/2014/main" id="{54E8353D-A4A6-2D82-E83D-9FA6291A64BC}"/>
                  </a:ext>
                </a:extLst>
              </p:cNvPr>
              <p:cNvSpPr/>
              <p:nvPr/>
            </p:nvSpPr>
            <p:spPr>
              <a:xfrm>
                <a:off x="689587" y="3990206"/>
                <a:ext cx="119207" cy="11834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3" extrusionOk="0">
                    <a:moveTo>
                      <a:pt x="210" y="413"/>
                    </a:moveTo>
                    <a:cubicBezTo>
                      <a:pt x="96" y="413"/>
                      <a:pt x="0" y="320"/>
                      <a:pt x="0" y="206"/>
                    </a:cubicBezTo>
                    <a:cubicBezTo>
                      <a:pt x="0" y="92"/>
                      <a:pt x="96" y="0"/>
                      <a:pt x="210" y="0"/>
                    </a:cubicBezTo>
                    <a:cubicBezTo>
                      <a:pt x="324" y="0"/>
                      <a:pt x="416" y="92"/>
                      <a:pt x="416" y="206"/>
                    </a:cubicBezTo>
                    <a:cubicBezTo>
                      <a:pt x="416" y="320"/>
                      <a:pt x="324" y="413"/>
                      <a:pt x="210" y="413"/>
                    </a:cubicBezTo>
                    <a:close/>
                    <a:moveTo>
                      <a:pt x="210" y="88"/>
                    </a:moveTo>
                    <a:cubicBezTo>
                      <a:pt x="144" y="88"/>
                      <a:pt x="92" y="144"/>
                      <a:pt x="92" y="206"/>
                    </a:cubicBezTo>
                    <a:cubicBezTo>
                      <a:pt x="92" y="273"/>
                      <a:pt x="144" y="324"/>
                      <a:pt x="210" y="324"/>
                    </a:cubicBezTo>
                    <a:cubicBezTo>
                      <a:pt x="273" y="324"/>
                      <a:pt x="328" y="273"/>
                      <a:pt x="328" y="206"/>
                    </a:cubicBezTo>
                    <a:cubicBezTo>
                      <a:pt x="328" y="144"/>
                      <a:pt x="273" y="88"/>
                      <a:pt x="21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34;p311">
                <a:extLst>
                  <a:ext uri="{FF2B5EF4-FFF2-40B4-BE49-F238E27FC236}">
                    <a16:creationId xmlns:a16="http://schemas.microsoft.com/office/drawing/2014/main" id="{2326CBD5-653A-CF91-4395-DA4C467B282E}"/>
                  </a:ext>
                </a:extLst>
              </p:cNvPr>
              <p:cNvSpPr/>
              <p:nvPr/>
            </p:nvSpPr>
            <p:spPr>
              <a:xfrm>
                <a:off x="643053" y="3897140"/>
                <a:ext cx="212275" cy="21141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7" extrusionOk="0">
                    <a:moveTo>
                      <a:pt x="372" y="737"/>
                    </a:moveTo>
                    <a:cubicBezTo>
                      <a:pt x="166" y="737"/>
                      <a:pt x="0" y="571"/>
                      <a:pt x="0" y="368"/>
                    </a:cubicBezTo>
                    <a:cubicBezTo>
                      <a:pt x="0" y="165"/>
                      <a:pt x="166" y="0"/>
                      <a:pt x="372" y="0"/>
                    </a:cubicBezTo>
                    <a:cubicBezTo>
                      <a:pt x="574" y="0"/>
                      <a:pt x="740" y="165"/>
                      <a:pt x="740" y="368"/>
                    </a:cubicBezTo>
                    <a:cubicBezTo>
                      <a:pt x="740" y="571"/>
                      <a:pt x="574" y="737"/>
                      <a:pt x="372" y="737"/>
                    </a:cubicBezTo>
                    <a:close/>
                    <a:moveTo>
                      <a:pt x="372" y="88"/>
                    </a:moveTo>
                    <a:cubicBezTo>
                      <a:pt x="217" y="88"/>
                      <a:pt x="88" y="213"/>
                      <a:pt x="88" y="368"/>
                    </a:cubicBezTo>
                    <a:cubicBezTo>
                      <a:pt x="88" y="523"/>
                      <a:pt x="217" y="648"/>
                      <a:pt x="372" y="648"/>
                    </a:cubicBezTo>
                    <a:cubicBezTo>
                      <a:pt x="527" y="648"/>
                      <a:pt x="652" y="523"/>
                      <a:pt x="652" y="368"/>
                    </a:cubicBezTo>
                    <a:cubicBezTo>
                      <a:pt x="652" y="213"/>
                      <a:pt x="527" y="88"/>
                      <a:pt x="372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235;p311">
            <a:extLst>
              <a:ext uri="{FF2B5EF4-FFF2-40B4-BE49-F238E27FC236}">
                <a16:creationId xmlns:a16="http://schemas.microsoft.com/office/drawing/2014/main" id="{3C705DBF-0331-CAF7-3478-49A6C6C1F9D3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5093737"/>
            <a:ext cx="1097400" cy="477150"/>
            <a:chOff x="6968816" y="4034958"/>
            <a:chExt cx="1097400" cy="477150"/>
          </a:xfrm>
        </p:grpSpPr>
        <p:sp>
          <p:nvSpPr>
            <p:cNvPr id="78" name="Google Shape;2236;p311">
              <a:extLst>
                <a:ext uri="{FF2B5EF4-FFF2-40B4-BE49-F238E27FC236}">
                  <a16:creationId xmlns:a16="http://schemas.microsoft.com/office/drawing/2014/main" id="{511E8689-CF75-5F91-045E-E33A785D6325}"/>
                </a:ext>
              </a:extLst>
            </p:cNvPr>
            <p:cNvSpPr txBox="1"/>
            <p:nvPr/>
          </p:nvSpPr>
          <p:spPr>
            <a:xfrm>
              <a:off x="6968816" y="430420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Back-End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9" name="Google Shape;2237;p311">
              <a:extLst>
                <a:ext uri="{FF2B5EF4-FFF2-40B4-BE49-F238E27FC236}">
                  <a16:creationId xmlns:a16="http://schemas.microsoft.com/office/drawing/2014/main" id="{1E018A68-F36F-8284-8843-64AE907E28A9}"/>
                </a:ext>
              </a:extLst>
            </p:cNvPr>
            <p:cNvGrpSpPr/>
            <p:nvPr/>
          </p:nvGrpSpPr>
          <p:grpSpPr>
            <a:xfrm>
              <a:off x="7400376" y="4034958"/>
              <a:ext cx="234282" cy="215220"/>
              <a:chOff x="2835257" y="3887323"/>
              <a:chExt cx="234282" cy="215220"/>
            </a:xfrm>
          </p:grpSpPr>
          <p:sp>
            <p:nvSpPr>
              <p:cNvPr id="80" name="Google Shape;2238;p311">
                <a:extLst>
                  <a:ext uri="{FF2B5EF4-FFF2-40B4-BE49-F238E27FC236}">
                    <a16:creationId xmlns:a16="http://schemas.microsoft.com/office/drawing/2014/main" id="{9CBCB3B3-7695-AABC-E021-C8F0B0F76436}"/>
                  </a:ext>
                </a:extLst>
              </p:cNvPr>
              <p:cNvSpPr/>
              <p:nvPr/>
            </p:nvSpPr>
            <p:spPr>
              <a:xfrm>
                <a:off x="2835257" y="3887323"/>
                <a:ext cx="234282" cy="21522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780" extrusionOk="0">
                    <a:moveTo>
                      <a:pt x="815" y="780"/>
                    </a:moveTo>
                    <a:cubicBezTo>
                      <a:pt x="35" y="780"/>
                      <a:pt x="35" y="780"/>
                      <a:pt x="35" y="780"/>
                    </a:cubicBezTo>
                    <a:cubicBezTo>
                      <a:pt x="15" y="780"/>
                      <a:pt x="0" y="762"/>
                      <a:pt x="0" y="74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5" y="0"/>
                      <a:pt x="35" y="0"/>
                    </a:cubicBezTo>
                    <a:cubicBezTo>
                      <a:pt x="815" y="0"/>
                      <a:pt x="815" y="0"/>
                      <a:pt x="815" y="0"/>
                    </a:cubicBezTo>
                    <a:cubicBezTo>
                      <a:pt x="832" y="0"/>
                      <a:pt x="849" y="17"/>
                      <a:pt x="849" y="35"/>
                    </a:cubicBezTo>
                    <a:cubicBezTo>
                      <a:pt x="849" y="742"/>
                      <a:pt x="849" y="742"/>
                      <a:pt x="849" y="742"/>
                    </a:cubicBezTo>
                    <a:cubicBezTo>
                      <a:pt x="849" y="762"/>
                      <a:pt x="832" y="780"/>
                      <a:pt x="815" y="780"/>
                    </a:cubicBezTo>
                    <a:close/>
                    <a:moveTo>
                      <a:pt x="70" y="707"/>
                    </a:moveTo>
                    <a:cubicBezTo>
                      <a:pt x="777" y="707"/>
                      <a:pt x="777" y="707"/>
                      <a:pt x="777" y="707"/>
                    </a:cubicBezTo>
                    <a:cubicBezTo>
                      <a:pt x="777" y="72"/>
                      <a:pt x="777" y="72"/>
                      <a:pt x="777" y="72"/>
                    </a:cubicBezTo>
                    <a:cubicBezTo>
                      <a:pt x="70" y="72"/>
                      <a:pt x="70" y="72"/>
                      <a:pt x="70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239;p311">
                <a:extLst>
                  <a:ext uri="{FF2B5EF4-FFF2-40B4-BE49-F238E27FC236}">
                    <a16:creationId xmlns:a16="http://schemas.microsoft.com/office/drawing/2014/main" id="{8678DE9E-2972-7F7E-FD9F-186942A656FF}"/>
                  </a:ext>
                </a:extLst>
              </p:cNvPr>
              <p:cNvSpPr/>
              <p:nvPr/>
            </p:nvSpPr>
            <p:spPr>
              <a:xfrm>
                <a:off x="2874488" y="3916885"/>
                <a:ext cx="19063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35" y="0"/>
                    </a:moveTo>
                    <a:cubicBezTo>
                      <a:pt x="55" y="0"/>
                      <a:pt x="70" y="15"/>
                      <a:pt x="70" y="35"/>
                    </a:cubicBezTo>
                    <a:cubicBezTo>
                      <a:pt x="70" y="55"/>
                      <a:pt x="55" y="70"/>
                      <a:pt x="35" y="70"/>
                    </a:cubicBezTo>
                    <a:cubicBezTo>
                      <a:pt x="15" y="70"/>
                      <a:pt x="0" y="55"/>
                      <a:pt x="0" y="35"/>
                    </a:cubicBezTo>
                    <a:cubicBezTo>
                      <a:pt x="0" y="15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240;p311">
                <a:extLst>
                  <a:ext uri="{FF2B5EF4-FFF2-40B4-BE49-F238E27FC236}">
                    <a16:creationId xmlns:a16="http://schemas.microsoft.com/office/drawing/2014/main" id="{1878C9D9-14E9-B970-F282-B2AF36BE56E4}"/>
                  </a:ext>
                </a:extLst>
              </p:cNvPr>
              <p:cNvSpPr/>
              <p:nvPr/>
            </p:nvSpPr>
            <p:spPr>
              <a:xfrm>
                <a:off x="2912891" y="3916885"/>
                <a:ext cx="19892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8" y="0"/>
                    </a:moveTo>
                    <a:cubicBezTo>
                      <a:pt x="55" y="0"/>
                      <a:pt x="73" y="15"/>
                      <a:pt x="73" y="35"/>
                    </a:cubicBezTo>
                    <a:cubicBezTo>
                      <a:pt x="73" y="55"/>
                      <a:pt x="55" y="70"/>
                      <a:pt x="38" y="70"/>
                    </a:cubicBezTo>
                    <a:cubicBezTo>
                      <a:pt x="18" y="70"/>
                      <a:pt x="0" y="55"/>
                      <a:pt x="0" y="35"/>
                    </a:cubicBezTo>
                    <a:cubicBezTo>
                      <a:pt x="0" y="15"/>
                      <a:pt x="18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241;p311">
                <a:extLst>
                  <a:ext uri="{FF2B5EF4-FFF2-40B4-BE49-F238E27FC236}">
                    <a16:creationId xmlns:a16="http://schemas.microsoft.com/office/drawing/2014/main" id="{8B3D2202-A2A0-6BDC-2F2E-2C65B39F5BEF}"/>
                  </a:ext>
                </a:extLst>
              </p:cNvPr>
              <p:cNvSpPr/>
              <p:nvPr/>
            </p:nvSpPr>
            <p:spPr>
              <a:xfrm>
                <a:off x="2844927" y="3945894"/>
                <a:ext cx="215220" cy="11741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26" extrusionOk="0">
                    <a:moveTo>
                      <a:pt x="672" y="426"/>
                    </a:moveTo>
                    <a:lnTo>
                      <a:pt x="530" y="426"/>
                    </a:lnTo>
                    <a:lnTo>
                      <a:pt x="530" y="353"/>
                    </a:lnTo>
                    <a:lnTo>
                      <a:pt x="672" y="353"/>
                    </a:lnTo>
                    <a:close/>
                    <a:moveTo>
                      <a:pt x="461" y="426"/>
                    </a:moveTo>
                    <a:lnTo>
                      <a:pt x="319" y="426"/>
                    </a:lnTo>
                    <a:lnTo>
                      <a:pt x="319" y="353"/>
                    </a:lnTo>
                    <a:lnTo>
                      <a:pt x="461" y="353"/>
                    </a:lnTo>
                    <a:close/>
                    <a:moveTo>
                      <a:pt x="246" y="426"/>
                    </a:moveTo>
                    <a:lnTo>
                      <a:pt x="107" y="426"/>
                    </a:lnTo>
                    <a:lnTo>
                      <a:pt x="107" y="353"/>
                    </a:lnTo>
                    <a:lnTo>
                      <a:pt x="246" y="353"/>
                    </a:lnTo>
                    <a:close/>
                    <a:moveTo>
                      <a:pt x="672" y="318"/>
                    </a:moveTo>
                    <a:lnTo>
                      <a:pt x="530" y="318"/>
                    </a:lnTo>
                    <a:lnTo>
                      <a:pt x="530" y="249"/>
                    </a:lnTo>
                    <a:lnTo>
                      <a:pt x="672" y="249"/>
                    </a:lnTo>
                    <a:close/>
                    <a:moveTo>
                      <a:pt x="461" y="318"/>
                    </a:moveTo>
                    <a:lnTo>
                      <a:pt x="319" y="318"/>
                    </a:lnTo>
                    <a:lnTo>
                      <a:pt x="319" y="249"/>
                    </a:lnTo>
                    <a:lnTo>
                      <a:pt x="461" y="249"/>
                    </a:lnTo>
                    <a:close/>
                    <a:moveTo>
                      <a:pt x="246" y="318"/>
                    </a:moveTo>
                    <a:lnTo>
                      <a:pt x="107" y="318"/>
                    </a:lnTo>
                    <a:lnTo>
                      <a:pt x="107" y="249"/>
                    </a:lnTo>
                    <a:lnTo>
                      <a:pt x="246" y="249"/>
                    </a:lnTo>
                    <a:close/>
                    <a:moveTo>
                      <a:pt x="672" y="214"/>
                    </a:moveTo>
                    <a:lnTo>
                      <a:pt x="530" y="214"/>
                    </a:lnTo>
                    <a:lnTo>
                      <a:pt x="530" y="142"/>
                    </a:lnTo>
                    <a:lnTo>
                      <a:pt x="672" y="142"/>
                    </a:lnTo>
                    <a:close/>
                    <a:moveTo>
                      <a:pt x="461" y="214"/>
                    </a:moveTo>
                    <a:lnTo>
                      <a:pt x="319" y="214"/>
                    </a:lnTo>
                    <a:lnTo>
                      <a:pt x="319" y="142"/>
                    </a:lnTo>
                    <a:lnTo>
                      <a:pt x="461" y="142"/>
                    </a:lnTo>
                    <a:close/>
                    <a:moveTo>
                      <a:pt x="246" y="214"/>
                    </a:moveTo>
                    <a:lnTo>
                      <a:pt x="107" y="214"/>
                    </a:lnTo>
                    <a:lnTo>
                      <a:pt x="107" y="142"/>
                    </a:lnTo>
                    <a:lnTo>
                      <a:pt x="246" y="142"/>
                    </a:lnTo>
                    <a:close/>
                    <a:moveTo>
                      <a:pt x="780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2242;p311">
            <a:extLst>
              <a:ext uri="{FF2B5EF4-FFF2-40B4-BE49-F238E27FC236}">
                <a16:creationId xmlns:a16="http://schemas.microsoft.com/office/drawing/2014/main" id="{0FAEF7F8-7BCC-C3D0-1723-BF5CA192E11A}"/>
              </a:ext>
            </a:extLst>
          </p:cNvPr>
          <p:cNvSpPr txBox="1">
            <a:spLocks noChangeAspect="1"/>
          </p:cNvSpPr>
          <p:nvPr/>
        </p:nvSpPr>
        <p:spPr>
          <a:xfrm>
            <a:off x="8483191" y="4586846"/>
            <a:ext cx="10974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Web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85" name="Google Shape;2243;p311">
            <a:extLst>
              <a:ext uri="{FF2B5EF4-FFF2-40B4-BE49-F238E27FC236}">
                <a16:creationId xmlns:a16="http://schemas.microsoft.com/office/drawing/2014/main" id="{C04CFAE8-4011-4093-149B-7E595A1B2D2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332" y="4299915"/>
            <a:ext cx="233119" cy="232901"/>
            <a:chOff x="561476" y="4481395"/>
            <a:chExt cx="306776" cy="306489"/>
          </a:xfrm>
          <a:solidFill>
            <a:schemeClr val="accent2"/>
          </a:solidFill>
        </p:grpSpPr>
        <p:sp>
          <p:nvSpPr>
            <p:cNvPr id="86" name="Google Shape;2244;p311">
              <a:extLst>
                <a:ext uri="{FF2B5EF4-FFF2-40B4-BE49-F238E27FC236}">
                  <a16:creationId xmlns:a16="http://schemas.microsoft.com/office/drawing/2014/main" id="{F1FC1CD2-EF0E-5125-C94C-FA762DBD7354}"/>
                </a:ext>
              </a:extLst>
            </p:cNvPr>
            <p:cNvSpPr/>
            <p:nvPr/>
          </p:nvSpPr>
          <p:spPr>
            <a:xfrm>
              <a:off x="561476" y="4481395"/>
              <a:ext cx="306776" cy="306489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534" y="1068"/>
                  </a:moveTo>
                  <a:cubicBezTo>
                    <a:pt x="239" y="1068"/>
                    <a:pt x="0" y="829"/>
                    <a:pt x="0" y="534"/>
                  </a:cubicBezTo>
                  <a:cubicBezTo>
                    <a:pt x="0" y="239"/>
                    <a:pt x="239" y="0"/>
                    <a:pt x="534" y="0"/>
                  </a:cubicBezTo>
                  <a:cubicBezTo>
                    <a:pt x="829" y="0"/>
                    <a:pt x="1069" y="239"/>
                    <a:pt x="1069" y="534"/>
                  </a:cubicBezTo>
                  <a:cubicBezTo>
                    <a:pt x="1069" y="829"/>
                    <a:pt x="829" y="1068"/>
                    <a:pt x="534" y="1068"/>
                  </a:cubicBezTo>
                  <a:close/>
                  <a:moveTo>
                    <a:pt x="534" y="88"/>
                  </a:moveTo>
                  <a:cubicBezTo>
                    <a:pt x="287" y="88"/>
                    <a:pt x="88" y="287"/>
                    <a:pt x="88" y="534"/>
                  </a:cubicBezTo>
                  <a:cubicBezTo>
                    <a:pt x="88" y="781"/>
                    <a:pt x="287" y="980"/>
                    <a:pt x="534" y="980"/>
                  </a:cubicBezTo>
                  <a:cubicBezTo>
                    <a:pt x="781" y="980"/>
                    <a:pt x="980" y="781"/>
                    <a:pt x="980" y="534"/>
                  </a:cubicBezTo>
                  <a:cubicBezTo>
                    <a:pt x="980" y="287"/>
                    <a:pt x="781" y="88"/>
                    <a:pt x="534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7" name="Google Shape;2245;p311">
              <a:extLst>
                <a:ext uri="{FF2B5EF4-FFF2-40B4-BE49-F238E27FC236}">
                  <a16:creationId xmlns:a16="http://schemas.microsoft.com/office/drawing/2014/main" id="{AEEB59E3-8857-5238-F32E-85CE70F236D3}"/>
                </a:ext>
              </a:extLst>
            </p:cNvPr>
            <p:cNvSpPr/>
            <p:nvPr/>
          </p:nvSpPr>
          <p:spPr>
            <a:xfrm>
              <a:off x="650234" y="4481395"/>
              <a:ext cx="128973" cy="306489"/>
            </a:xfrm>
            <a:custGeom>
              <a:avLst/>
              <a:gdLst/>
              <a:ahLst/>
              <a:cxnLst/>
              <a:rect l="l" t="t" r="r" b="b"/>
              <a:pathLst>
                <a:path w="450" h="1068" extrusionOk="0">
                  <a:moveTo>
                    <a:pt x="225" y="1068"/>
                  </a:moveTo>
                  <a:cubicBezTo>
                    <a:pt x="78" y="1068"/>
                    <a:pt x="0" y="799"/>
                    <a:pt x="0" y="534"/>
                  </a:cubicBezTo>
                  <a:cubicBezTo>
                    <a:pt x="0" y="269"/>
                    <a:pt x="78" y="0"/>
                    <a:pt x="225" y="0"/>
                  </a:cubicBezTo>
                  <a:cubicBezTo>
                    <a:pt x="373" y="0"/>
                    <a:pt x="450" y="269"/>
                    <a:pt x="450" y="534"/>
                  </a:cubicBezTo>
                  <a:cubicBezTo>
                    <a:pt x="450" y="799"/>
                    <a:pt x="373" y="1068"/>
                    <a:pt x="225" y="1068"/>
                  </a:cubicBezTo>
                  <a:close/>
                  <a:moveTo>
                    <a:pt x="225" y="88"/>
                  </a:moveTo>
                  <a:cubicBezTo>
                    <a:pt x="174" y="88"/>
                    <a:pt x="93" y="265"/>
                    <a:pt x="93" y="534"/>
                  </a:cubicBezTo>
                  <a:cubicBezTo>
                    <a:pt x="93" y="803"/>
                    <a:pt x="174" y="980"/>
                    <a:pt x="225" y="980"/>
                  </a:cubicBezTo>
                  <a:cubicBezTo>
                    <a:pt x="277" y="980"/>
                    <a:pt x="358" y="803"/>
                    <a:pt x="358" y="534"/>
                  </a:cubicBezTo>
                  <a:cubicBezTo>
                    <a:pt x="358" y="265"/>
                    <a:pt x="277" y="88"/>
                    <a:pt x="22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8" name="Google Shape;2246;p311">
              <a:extLst>
                <a:ext uri="{FF2B5EF4-FFF2-40B4-BE49-F238E27FC236}">
                  <a16:creationId xmlns:a16="http://schemas.microsoft.com/office/drawing/2014/main" id="{2372004D-2863-FBB3-7405-902C4546FFF9}"/>
                </a:ext>
              </a:extLst>
            </p:cNvPr>
            <p:cNvSpPr/>
            <p:nvPr/>
          </p:nvSpPr>
          <p:spPr>
            <a:xfrm>
              <a:off x="586753" y="4570154"/>
              <a:ext cx="255935" cy="127824"/>
            </a:xfrm>
            <a:custGeom>
              <a:avLst/>
              <a:gdLst/>
              <a:ahLst/>
              <a:cxnLst/>
              <a:rect l="l" t="t" r="r" b="b"/>
              <a:pathLst>
                <a:path w="892" h="446" extrusionOk="0">
                  <a:moveTo>
                    <a:pt x="892" y="446"/>
                  </a:moveTo>
                  <a:lnTo>
                    <a:pt x="0" y="446"/>
                  </a:lnTo>
                  <a:lnTo>
                    <a:pt x="0" y="358"/>
                  </a:lnTo>
                  <a:lnTo>
                    <a:pt x="892" y="358"/>
                  </a:lnTo>
                  <a:close/>
                  <a:moveTo>
                    <a:pt x="892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</p:grpSp>
      <p:grpSp>
        <p:nvGrpSpPr>
          <p:cNvPr id="89" name="Google Shape;2247;p311">
            <a:extLst>
              <a:ext uri="{FF2B5EF4-FFF2-40B4-BE49-F238E27FC236}">
                <a16:creationId xmlns:a16="http://schemas.microsoft.com/office/drawing/2014/main" id="{CB67CA9F-2855-DB97-A495-A9B7B329FA2A}"/>
              </a:ext>
            </a:extLst>
          </p:cNvPr>
          <p:cNvGrpSpPr>
            <a:grpSpLocks noChangeAspect="1"/>
          </p:cNvGrpSpPr>
          <p:nvPr/>
        </p:nvGrpSpPr>
        <p:grpSpPr>
          <a:xfrm>
            <a:off x="9712590" y="4287667"/>
            <a:ext cx="176646" cy="255369"/>
            <a:chOff x="5130792" y="1035594"/>
            <a:chExt cx="177107" cy="283744"/>
          </a:xfrm>
          <a:solidFill>
            <a:schemeClr val="accent2"/>
          </a:solidFill>
        </p:grpSpPr>
        <p:sp>
          <p:nvSpPr>
            <p:cNvPr id="90" name="Google Shape;2248;p311">
              <a:extLst>
                <a:ext uri="{FF2B5EF4-FFF2-40B4-BE49-F238E27FC236}">
                  <a16:creationId xmlns:a16="http://schemas.microsoft.com/office/drawing/2014/main" id="{5E14753C-67BA-58F5-C5F1-3B393E37D5B1}"/>
                </a:ext>
              </a:extLst>
            </p:cNvPr>
            <p:cNvSpPr/>
            <p:nvPr/>
          </p:nvSpPr>
          <p:spPr>
            <a:xfrm>
              <a:off x="5130792" y="1035594"/>
              <a:ext cx="177107" cy="283744"/>
            </a:xfrm>
            <a:custGeom>
              <a:avLst/>
              <a:gdLst/>
              <a:ahLst/>
              <a:cxnLst/>
              <a:rect l="l" t="t" r="r" b="b"/>
              <a:pathLst>
                <a:path w="667" h="1068" extrusionOk="0">
                  <a:moveTo>
                    <a:pt x="135" y="1068"/>
                  </a:moveTo>
                  <a:cubicBezTo>
                    <a:pt x="536" y="1068"/>
                    <a:pt x="536" y="1068"/>
                    <a:pt x="536" y="1068"/>
                  </a:cubicBezTo>
                  <a:cubicBezTo>
                    <a:pt x="609" y="1068"/>
                    <a:pt x="667" y="1010"/>
                    <a:pt x="667" y="933"/>
                  </a:cubicBezTo>
                  <a:cubicBezTo>
                    <a:pt x="667" y="135"/>
                    <a:pt x="667" y="135"/>
                    <a:pt x="667" y="135"/>
                  </a:cubicBezTo>
                  <a:cubicBezTo>
                    <a:pt x="667" y="58"/>
                    <a:pt x="609" y="0"/>
                    <a:pt x="536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2" y="0"/>
                    <a:pt x="0" y="58"/>
                    <a:pt x="0" y="135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1010"/>
                    <a:pt x="62" y="1068"/>
                    <a:pt x="135" y="1068"/>
                  </a:cubicBezTo>
                  <a:close/>
                  <a:moveTo>
                    <a:pt x="91" y="135"/>
                  </a:moveTo>
                  <a:cubicBezTo>
                    <a:pt x="91" y="109"/>
                    <a:pt x="109" y="87"/>
                    <a:pt x="135" y="87"/>
                  </a:cubicBezTo>
                  <a:cubicBezTo>
                    <a:pt x="536" y="87"/>
                    <a:pt x="536" y="87"/>
                    <a:pt x="536" y="87"/>
                  </a:cubicBezTo>
                  <a:cubicBezTo>
                    <a:pt x="561" y="87"/>
                    <a:pt x="579" y="109"/>
                    <a:pt x="579" y="135"/>
                  </a:cubicBezTo>
                  <a:cubicBezTo>
                    <a:pt x="579" y="933"/>
                    <a:pt x="579" y="933"/>
                    <a:pt x="579" y="933"/>
                  </a:cubicBezTo>
                  <a:cubicBezTo>
                    <a:pt x="579" y="959"/>
                    <a:pt x="561" y="981"/>
                    <a:pt x="536" y="981"/>
                  </a:cubicBezTo>
                  <a:cubicBezTo>
                    <a:pt x="135" y="981"/>
                    <a:pt x="135" y="981"/>
                    <a:pt x="135" y="981"/>
                  </a:cubicBezTo>
                  <a:cubicBezTo>
                    <a:pt x="109" y="981"/>
                    <a:pt x="91" y="959"/>
                    <a:pt x="91" y="9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49;p311">
              <a:extLst>
                <a:ext uri="{FF2B5EF4-FFF2-40B4-BE49-F238E27FC236}">
                  <a16:creationId xmlns:a16="http://schemas.microsoft.com/office/drawing/2014/main" id="{8BDEE733-66CC-1758-4AD4-06FBAEAFE3BD}"/>
                </a:ext>
              </a:extLst>
            </p:cNvPr>
            <p:cNvSpPr/>
            <p:nvPr/>
          </p:nvSpPr>
          <p:spPr>
            <a:xfrm>
              <a:off x="5196742" y="1248868"/>
              <a:ext cx="46271" cy="22870"/>
            </a:xfrm>
            <a:custGeom>
              <a:avLst/>
              <a:gdLst/>
              <a:ahLst/>
              <a:cxnLst/>
              <a:rect l="l" t="t" r="r" b="b"/>
              <a:pathLst>
                <a:path w="175" h="87" extrusionOk="0">
                  <a:moveTo>
                    <a:pt x="175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175" y="87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2250;p311">
            <a:extLst>
              <a:ext uri="{FF2B5EF4-FFF2-40B4-BE49-F238E27FC236}">
                <a16:creationId xmlns:a16="http://schemas.microsoft.com/office/drawing/2014/main" id="{A3D1779C-6F2A-34DF-6EAA-94D95FA50927}"/>
              </a:ext>
            </a:extLst>
          </p:cNvPr>
          <p:cNvSpPr txBox="1">
            <a:spLocks noChangeAspect="1"/>
          </p:cNvSpPr>
          <p:nvPr/>
        </p:nvSpPr>
        <p:spPr>
          <a:xfrm>
            <a:off x="9280863" y="4599088"/>
            <a:ext cx="10401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Mobile 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2251;p311">
            <a:extLst>
              <a:ext uri="{FF2B5EF4-FFF2-40B4-BE49-F238E27FC236}">
                <a16:creationId xmlns:a16="http://schemas.microsoft.com/office/drawing/2014/main" id="{44F9B09B-2100-204E-A5B8-5D251E16D351}"/>
              </a:ext>
            </a:extLst>
          </p:cNvPr>
          <p:cNvSpPr>
            <a:spLocks noChangeAspect="1"/>
          </p:cNvSpPr>
          <p:nvPr/>
        </p:nvSpPr>
        <p:spPr>
          <a:xfrm>
            <a:off x="3117891" y="4219781"/>
            <a:ext cx="320425" cy="284350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267" y="357"/>
                </a:moveTo>
                <a:cubicBezTo>
                  <a:pt x="267" y="405"/>
                  <a:pt x="307" y="445"/>
                  <a:pt x="358" y="445"/>
                </a:cubicBezTo>
                <a:cubicBezTo>
                  <a:pt x="711" y="445"/>
                  <a:pt x="711" y="445"/>
                  <a:pt x="711" y="445"/>
                </a:cubicBezTo>
                <a:cubicBezTo>
                  <a:pt x="711" y="488"/>
                  <a:pt x="711" y="488"/>
                  <a:pt x="711" y="488"/>
                </a:cubicBezTo>
                <a:cubicBezTo>
                  <a:pt x="489" y="488"/>
                  <a:pt x="489" y="488"/>
                  <a:pt x="489" y="488"/>
                </a:cubicBezTo>
                <a:cubicBezTo>
                  <a:pt x="467" y="488"/>
                  <a:pt x="445" y="510"/>
                  <a:pt x="445" y="532"/>
                </a:cubicBezTo>
                <a:cubicBezTo>
                  <a:pt x="445" y="711"/>
                  <a:pt x="445" y="711"/>
                  <a:pt x="445" y="711"/>
                </a:cubicBezTo>
                <a:cubicBezTo>
                  <a:pt x="445" y="736"/>
                  <a:pt x="467" y="758"/>
                  <a:pt x="489" y="758"/>
                </a:cubicBezTo>
                <a:cubicBezTo>
                  <a:pt x="711" y="758"/>
                  <a:pt x="711" y="758"/>
                  <a:pt x="711" y="758"/>
                </a:cubicBezTo>
                <a:cubicBezTo>
                  <a:pt x="711" y="802"/>
                  <a:pt x="711" y="802"/>
                  <a:pt x="711" y="802"/>
                </a:cubicBezTo>
                <a:cubicBezTo>
                  <a:pt x="489" y="802"/>
                  <a:pt x="489" y="802"/>
                  <a:pt x="489" y="802"/>
                </a:cubicBezTo>
                <a:cubicBezTo>
                  <a:pt x="467" y="802"/>
                  <a:pt x="445" y="820"/>
                  <a:pt x="445" y="846"/>
                </a:cubicBezTo>
                <a:cubicBezTo>
                  <a:pt x="445" y="1024"/>
                  <a:pt x="445" y="1024"/>
                  <a:pt x="445" y="1024"/>
                </a:cubicBezTo>
                <a:cubicBezTo>
                  <a:pt x="445" y="1046"/>
                  <a:pt x="467" y="1068"/>
                  <a:pt x="489" y="1068"/>
                </a:cubicBezTo>
                <a:cubicBezTo>
                  <a:pt x="1025" y="1068"/>
                  <a:pt x="1025" y="1068"/>
                  <a:pt x="1025" y="1068"/>
                </a:cubicBezTo>
                <a:cubicBezTo>
                  <a:pt x="1047" y="1068"/>
                  <a:pt x="1069" y="1046"/>
                  <a:pt x="1069" y="1024"/>
                </a:cubicBezTo>
                <a:cubicBezTo>
                  <a:pt x="1069" y="846"/>
                  <a:pt x="1069" y="846"/>
                  <a:pt x="1069" y="846"/>
                </a:cubicBezTo>
                <a:cubicBezTo>
                  <a:pt x="1069" y="820"/>
                  <a:pt x="1047" y="802"/>
                  <a:pt x="1025" y="802"/>
                </a:cubicBezTo>
                <a:cubicBezTo>
                  <a:pt x="802" y="802"/>
                  <a:pt x="802" y="802"/>
                  <a:pt x="802" y="802"/>
                </a:cubicBezTo>
                <a:cubicBezTo>
                  <a:pt x="802" y="758"/>
                  <a:pt x="802" y="758"/>
                  <a:pt x="802" y="758"/>
                </a:cubicBezTo>
                <a:cubicBezTo>
                  <a:pt x="1025" y="758"/>
                  <a:pt x="1025" y="758"/>
                  <a:pt x="1025" y="758"/>
                </a:cubicBezTo>
                <a:cubicBezTo>
                  <a:pt x="1047" y="758"/>
                  <a:pt x="1069" y="736"/>
                  <a:pt x="1069" y="711"/>
                </a:cubicBezTo>
                <a:cubicBezTo>
                  <a:pt x="1069" y="532"/>
                  <a:pt x="1069" y="532"/>
                  <a:pt x="1069" y="532"/>
                </a:cubicBezTo>
                <a:cubicBezTo>
                  <a:pt x="1069" y="510"/>
                  <a:pt x="1047" y="488"/>
                  <a:pt x="1025" y="488"/>
                </a:cubicBezTo>
                <a:cubicBezTo>
                  <a:pt x="802" y="488"/>
                  <a:pt x="802" y="488"/>
                  <a:pt x="802" y="488"/>
                </a:cubicBezTo>
                <a:cubicBezTo>
                  <a:pt x="802" y="445"/>
                  <a:pt x="802" y="445"/>
                  <a:pt x="802" y="445"/>
                </a:cubicBezTo>
                <a:cubicBezTo>
                  <a:pt x="802" y="397"/>
                  <a:pt x="762" y="357"/>
                  <a:pt x="711" y="357"/>
                </a:cubicBezTo>
                <a:cubicBezTo>
                  <a:pt x="358" y="357"/>
                  <a:pt x="358" y="357"/>
                  <a:pt x="358" y="357"/>
                </a:cubicBezTo>
                <a:cubicBezTo>
                  <a:pt x="358" y="266"/>
                  <a:pt x="358" y="266"/>
                  <a:pt x="358" y="266"/>
                </a:cubicBezTo>
                <a:cubicBezTo>
                  <a:pt x="580" y="266"/>
                  <a:pt x="580" y="266"/>
                  <a:pt x="580" y="266"/>
                </a:cubicBezTo>
                <a:cubicBezTo>
                  <a:pt x="602" y="266"/>
                  <a:pt x="624" y="248"/>
                  <a:pt x="624" y="222"/>
                </a:cubicBezTo>
                <a:cubicBezTo>
                  <a:pt x="624" y="44"/>
                  <a:pt x="624" y="44"/>
                  <a:pt x="624" y="44"/>
                </a:cubicBezTo>
                <a:cubicBezTo>
                  <a:pt x="624" y="18"/>
                  <a:pt x="602" y="0"/>
                  <a:pt x="58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18"/>
                  <a:pt x="0" y="44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48"/>
                  <a:pt x="19" y="266"/>
                  <a:pt x="44" y="266"/>
                </a:cubicBezTo>
                <a:cubicBezTo>
                  <a:pt x="267" y="266"/>
                  <a:pt x="267" y="266"/>
                  <a:pt x="267" y="266"/>
                </a:cubicBezTo>
                <a:close/>
                <a:moveTo>
                  <a:pt x="981" y="890"/>
                </a:moveTo>
                <a:cubicBezTo>
                  <a:pt x="981" y="981"/>
                  <a:pt x="981" y="981"/>
                  <a:pt x="981" y="981"/>
                </a:cubicBezTo>
                <a:cubicBezTo>
                  <a:pt x="533" y="981"/>
                  <a:pt x="533" y="981"/>
                  <a:pt x="533" y="981"/>
                </a:cubicBezTo>
                <a:cubicBezTo>
                  <a:pt x="533" y="890"/>
                  <a:pt x="533" y="890"/>
                  <a:pt x="533" y="890"/>
                </a:cubicBezTo>
                <a:close/>
                <a:moveTo>
                  <a:pt x="981" y="580"/>
                </a:moveTo>
                <a:cubicBezTo>
                  <a:pt x="981" y="667"/>
                  <a:pt x="981" y="667"/>
                  <a:pt x="981" y="667"/>
                </a:cubicBezTo>
                <a:cubicBezTo>
                  <a:pt x="533" y="667"/>
                  <a:pt x="533" y="667"/>
                  <a:pt x="533" y="667"/>
                </a:cubicBezTo>
                <a:cubicBezTo>
                  <a:pt x="533" y="580"/>
                  <a:pt x="533" y="580"/>
                  <a:pt x="533" y="580"/>
                </a:cubicBezTo>
                <a:close/>
                <a:moveTo>
                  <a:pt x="88" y="179"/>
                </a:moveTo>
                <a:cubicBezTo>
                  <a:pt x="88" y="88"/>
                  <a:pt x="88" y="88"/>
                  <a:pt x="88" y="88"/>
                </a:cubicBezTo>
                <a:cubicBezTo>
                  <a:pt x="533" y="88"/>
                  <a:pt x="533" y="88"/>
                  <a:pt x="533" y="88"/>
                </a:cubicBezTo>
                <a:cubicBezTo>
                  <a:pt x="533" y="179"/>
                  <a:pt x="533" y="179"/>
                  <a:pt x="533" y="179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2252;p311">
            <a:extLst>
              <a:ext uri="{FF2B5EF4-FFF2-40B4-BE49-F238E27FC236}">
                <a16:creationId xmlns:a16="http://schemas.microsoft.com/office/drawing/2014/main" id="{F26FE14B-1B03-C437-B218-D3652EB67820}"/>
              </a:ext>
            </a:extLst>
          </p:cNvPr>
          <p:cNvGrpSpPr>
            <a:grpSpLocks noChangeAspect="1"/>
          </p:cNvGrpSpPr>
          <p:nvPr/>
        </p:nvGrpSpPr>
        <p:grpSpPr>
          <a:xfrm>
            <a:off x="3175184" y="3557831"/>
            <a:ext cx="320433" cy="284340"/>
            <a:chOff x="5120952" y="3769857"/>
            <a:chExt cx="283745" cy="283744"/>
          </a:xfrm>
        </p:grpSpPr>
        <p:sp>
          <p:nvSpPr>
            <p:cNvPr id="95" name="Google Shape;2253;p311">
              <a:extLst>
                <a:ext uri="{FF2B5EF4-FFF2-40B4-BE49-F238E27FC236}">
                  <a16:creationId xmlns:a16="http://schemas.microsoft.com/office/drawing/2014/main" id="{E65AB9C1-36ED-FFE5-3C5B-EBD63263881C}"/>
                </a:ext>
              </a:extLst>
            </p:cNvPr>
            <p:cNvSpPr/>
            <p:nvPr/>
          </p:nvSpPr>
          <p:spPr>
            <a:xfrm>
              <a:off x="5168554" y="3769857"/>
              <a:ext cx="236143" cy="236408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8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22"/>
                    <a:pt x="0" y="48"/>
                  </a:cubicBezTo>
                  <a:cubicBezTo>
                    <a:pt x="0" y="846"/>
                    <a:pt x="0" y="846"/>
                    <a:pt x="0" y="846"/>
                  </a:cubicBezTo>
                  <a:cubicBezTo>
                    <a:pt x="0" y="872"/>
                    <a:pt x="18" y="890"/>
                    <a:pt x="44" y="890"/>
                  </a:cubicBezTo>
                  <a:cubicBezTo>
                    <a:pt x="846" y="890"/>
                    <a:pt x="846" y="890"/>
                    <a:pt x="846" y="890"/>
                  </a:cubicBezTo>
                  <a:cubicBezTo>
                    <a:pt x="871" y="890"/>
                    <a:pt x="889" y="872"/>
                    <a:pt x="889" y="846"/>
                  </a:cubicBezTo>
                  <a:cubicBezTo>
                    <a:pt x="889" y="48"/>
                    <a:pt x="889" y="48"/>
                    <a:pt x="889" y="48"/>
                  </a:cubicBezTo>
                  <a:cubicBezTo>
                    <a:pt x="889" y="22"/>
                    <a:pt x="871" y="0"/>
                    <a:pt x="846" y="0"/>
                  </a:cubicBezTo>
                  <a:close/>
                  <a:moveTo>
                    <a:pt x="802" y="802"/>
                  </a:moveTo>
                  <a:cubicBezTo>
                    <a:pt x="87" y="802"/>
                    <a:pt x="87" y="802"/>
                    <a:pt x="87" y="80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02" y="92"/>
                    <a:pt x="802" y="92"/>
                    <a:pt x="802" y="9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54;p311">
              <a:extLst>
                <a:ext uri="{FF2B5EF4-FFF2-40B4-BE49-F238E27FC236}">
                  <a16:creationId xmlns:a16="http://schemas.microsoft.com/office/drawing/2014/main" id="{5EEF4CD4-6B35-65C2-6D37-473BC054CABD}"/>
                </a:ext>
              </a:extLst>
            </p:cNvPr>
            <p:cNvSpPr/>
            <p:nvPr/>
          </p:nvSpPr>
          <p:spPr>
            <a:xfrm>
              <a:off x="5227589" y="3876493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55;p311">
              <a:extLst>
                <a:ext uri="{FF2B5EF4-FFF2-40B4-BE49-F238E27FC236}">
                  <a16:creationId xmlns:a16="http://schemas.microsoft.com/office/drawing/2014/main" id="{4EA24BAB-BA93-BAD3-5CD2-F7537C7AAA64}"/>
                </a:ext>
              </a:extLst>
            </p:cNvPr>
            <p:cNvSpPr/>
            <p:nvPr/>
          </p:nvSpPr>
          <p:spPr>
            <a:xfrm>
              <a:off x="5227589" y="3924094"/>
              <a:ext cx="65684" cy="22870"/>
            </a:xfrm>
            <a:custGeom>
              <a:avLst/>
              <a:gdLst/>
              <a:ahLst/>
              <a:cxnLst/>
              <a:rect l="l" t="t" r="r" b="b"/>
              <a:pathLst>
                <a:path w="248" h="87" extrusionOk="0">
                  <a:moveTo>
                    <a:pt x="248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248" y="87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56;p311">
              <a:extLst>
                <a:ext uri="{FF2B5EF4-FFF2-40B4-BE49-F238E27FC236}">
                  <a16:creationId xmlns:a16="http://schemas.microsoft.com/office/drawing/2014/main" id="{84543BDE-2EED-F805-79F0-9290B5D465C1}"/>
                </a:ext>
              </a:extLst>
            </p:cNvPr>
            <p:cNvSpPr/>
            <p:nvPr/>
          </p:nvSpPr>
          <p:spPr>
            <a:xfrm>
              <a:off x="5227589" y="3829158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57;p311">
              <a:extLst>
                <a:ext uri="{FF2B5EF4-FFF2-40B4-BE49-F238E27FC236}">
                  <a16:creationId xmlns:a16="http://schemas.microsoft.com/office/drawing/2014/main" id="{97E6D9B0-F3D7-E5C5-38B5-B00EB79E30BC}"/>
                </a:ext>
              </a:extLst>
            </p:cNvPr>
            <p:cNvSpPr/>
            <p:nvPr/>
          </p:nvSpPr>
          <p:spPr>
            <a:xfrm>
              <a:off x="5120952" y="3817458"/>
              <a:ext cx="236408" cy="236143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0" y="0"/>
                  </a:moveTo>
                  <a:cubicBezTo>
                    <a:pt x="0" y="846"/>
                    <a:pt x="0" y="846"/>
                    <a:pt x="0" y="846"/>
                  </a:cubicBezTo>
                  <a:cubicBezTo>
                    <a:pt x="0" y="871"/>
                    <a:pt x="22" y="889"/>
                    <a:pt x="44" y="889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890" y="802"/>
                    <a:pt x="890" y="802"/>
                    <a:pt x="890" y="802"/>
                  </a:cubicBezTo>
                  <a:cubicBezTo>
                    <a:pt x="91" y="802"/>
                    <a:pt x="91" y="802"/>
                    <a:pt x="91" y="802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2258;p311">
            <a:extLst>
              <a:ext uri="{FF2B5EF4-FFF2-40B4-BE49-F238E27FC236}">
                <a16:creationId xmlns:a16="http://schemas.microsoft.com/office/drawing/2014/main" id="{C55B5F20-8F31-4CB4-8A73-B9E4E0C6DAD9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16" y="2355616"/>
            <a:ext cx="320461" cy="294299"/>
            <a:chOff x="2274202" y="3776771"/>
            <a:chExt cx="283745" cy="283744"/>
          </a:xfrm>
        </p:grpSpPr>
        <p:sp>
          <p:nvSpPr>
            <p:cNvPr id="101" name="Google Shape;2259;p311">
              <a:extLst>
                <a:ext uri="{FF2B5EF4-FFF2-40B4-BE49-F238E27FC236}">
                  <a16:creationId xmlns:a16="http://schemas.microsoft.com/office/drawing/2014/main" id="{2E5AD18D-D109-93BC-FFB8-546D1FFB5F8A}"/>
                </a:ext>
              </a:extLst>
            </p:cNvPr>
            <p:cNvSpPr/>
            <p:nvPr/>
          </p:nvSpPr>
          <p:spPr>
            <a:xfrm>
              <a:off x="2324728" y="3866920"/>
              <a:ext cx="233219" cy="130569"/>
            </a:xfrm>
            <a:custGeom>
              <a:avLst/>
              <a:gdLst/>
              <a:ahLst/>
              <a:cxnLst/>
              <a:rect l="l" t="t" r="r" b="b"/>
              <a:pathLst>
                <a:path w="878" h="492" extrusionOk="0">
                  <a:moveTo>
                    <a:pt x="62" y="492"/>
                  </a:moveTo>
                  <a:cubicBezTo>
                    <a:pt x="320" y="237"/>
                    <a:pt x="320" y="237"/>
                    <a:pt x="320" y="237"/>
                  </a:cubicBezTo>
                  <a:cubicBezTo>
                    <a:pt x="477" y="397"/>
                    <a:pt x="477" y="397"/>
                    <a:pt x="477" y="397"/>
                  </a:cubicBezTo>
                  <a:cubicBezTo>
                    <a:pt x="495" y="415"/>
                    <a:pt x="525" y="415"/>
                    <a:pt x="543" y="397"/>
                  </a:cubicBezTo>
                  <a:cubicBezTo>
                    <a:pt x="878" y="62"/>
                    <a:pt x="878" y="62"/>
                    <a:pt x="878" y="62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2"/>
                    <a:pt x="510" y="302"/>
                    <a:pt x="510" y="302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31" y="124"/>
                    <a:pt x="306" y="124"/>
                    <a:pt x="287" y="142"/>
                  </a:cubicBezTo>
                  <a:cubicBezTo>
                    <a:pt x="0" y="430"/>
                    <a:pt x="0" y="430"/>
                    <a:pt x="0" y="43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60;p311">
              <a:extLst>
                <a:ext uri="{FF2B5EF4-FFF2-40B4-BE49-F238E27FC236}">
                  <a16:creationId xmlns:a16="http://schemas.microsoft.com/office/drawing/2014/main" id="{3B71ACCA-4A71-6734-CDA0-7B22F8A31427}"/>
                </a:ext>
              </a:extLst>
            </p:cNvPr>
            <p:cNvSpPr/>
            <p:nvPr/>
          </p:nvSpPr>
          <p:spPr>
            <a:xfrm>
              <a:off x="2324728" y="3795120"/>
              <a:ext cx="233219" cy="131633"/>
            </a:xfrm>
            <a:custGeom>
              <a:avLst/>
              <a:gdLst/>
              <a:ahLst/>
              <a:cxnLst/>
              <a:rect l="l" t="t" r="r" b="b"/>
              <a:pathLst>
                <a:path w="878" h="496" extrusionOk="0">
                  <a:moveTo>
                    <a:pt x="477" y="401"/>
                  </a:moveTo>
                  <a:cubicBezTo>
                    <a:pt x="495" y="416"/>
                    <a:pt x="525" y="416"/>
                    <a:pt x="543" y="401"/>
                  </a:cubicBezTo>
                  <a:cubicBezTo>
                    <a:pt x="878" y="66"/>
                    <a:pt x="878" y="66"/>
                    <a:pt x="878" y="66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6"/>
                    <a:pt x="510" y="306"/>
                    <a:pt x="510" y="306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31" y="128"/>
                    <a:pt x="306" y="128"/>
                    <a:pt x="287" y="1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62" y="496"/>
                    <a:pt x="62" y="496"/>
                    <a:pt x="62" y="496"/>
                  </a:cubicBezTo>
                  <a:cubicBezTo>
                    <a:pt x="320" y="241"/>
                    <a:pt x="320" y="241"/>
                    <a:pt x="320" y="24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61;p311">
              <a:extLst>
                <a:ext uri="{FF2B5EF4-FFF2-40B4-BE49-F238E27FC236}">
                  <a16:creationId xmlns:a16="http://schemas.microsoft.com/office/drawing/2014/main" id="{8706BD7A-27B9-BA8E-28A5-2825E56F65F0}"/>
                </a:ext>
              </a:extLst>
            </p:cNvPr>
            <p:cNvSpPr/>
            <p:nvPr/>
          </p:nvSpPr>
          <p:spPr>
            <a:xfrm>
              <a:off x="2274202" y="3776771"/>
              <a:ext cx="282681" cy="283744"/>
            </a:xfrm>
            <a:custGeom>
              <a:avLst/>
              <a:gdLst/>
              <a:ahLst/>
              <a:cxnLst/>
              <a:rect l="l" t="t" r="r" b="b"/>
              <a:pathLst>
                <a:path w="1064" h="1068" extrusionOk="0">
                  <a:moveTo>
                    <a:pt x="1064" y="977"/>
                  </a:moveTo>
                  <a:lnTo>
                    <a:pt x="88" y="977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1064" y="1068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2262;p311">
            <a:extLst>
              <a:ext uri="{FF2B5EF4-FFF2-40B4-BE49-F238E27FC236}">
                <a16:creationId xmlns:a16="http://schemas.microsoft.com/office/drawing/2014/main" id="{FE9FB8A3-E704-1EC6-5D1A-4AA2F6537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21" y="2936690"/>
            <a:ext cx="320460" cy="284339"/>
            <a:chOff x="3700104" y="3784483"/>
            <a:chExt cx="283744" cy="283744"/>
          </a:xfrm>
        </p:grpSpPr>
        <p:sp>
          <p:nvSpPr>
            <p:cNvPr id="105" name="Google Shape;2263;p311">
              <a:extLst>
                <a:ext uri="{FF2B5EF4-FFF2-40B4-BE49-F238E27FC236}">
                  <a16:creationId xmlns:a16="http://schemas.microsoft.com/office/drawing/2014/main" id="{37EDE806-5344-DDED-97FE-BA590092BCBB}"/>
                </a:ext>
              </a:extLst>
            </p:cNvPr>
            <p:cNvSpPr/>
            <p:nvPr/>
          </p:nvSpPr>
          <p:spPr>
            <a:xfrm>
              <a:off x="3700104" y="3784483"/>
              <a:ext cx="283744" cy="283744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21" y="1068"/>
                  </a:moveTo>
                  <a:cubicBezTo>
                    <a:pt x="1046" y="1068"/>
                    <a:pt x="1068" y="1046"/>
                    <a:pt x="1068" y="1021"/>
                  </a:cubicBezTo>
                  <a:cubicBezTo>
                    <a:pt x="1068" y="222"/>
                    <a:pt x="1068" y="222"/>
                    <a:pt x="1068" y="222"/>
                  </a:cubicBezTo>
                  <a:cubicBezTo>
                    <a:pt x="1068" y="197"/>
                    <a:pt x="1046" y="175"/>
                    <a:pt x="1021" y="175"/>
                  </a:cubicBezTo>
                  <a:cubicBezTo>
                    <a:pt x="890" y="175"/>
                    <a:pt x="890" y="175"/>
                    <a:pt x="890" y="175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175"/>
                    <a:pt x="799" y="175"/>
                    <a:pt x="799" y="175"/>
                  </a:cubicBezTo>
                  <a:cubicBezTo>
                    <a:pt x="266" y="175"/>
                    <a:pt x="266" y="175"/>
                    <a:pt x="266" y="175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75"/>
                    <a:pt x="179" y="175"/>
                    <a:pt x="179" y="175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19" y="175"/>
                    <a:pt x="0" y="197"/>
                    <a:pt x="0" y="222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0" y="1046"/>
                    <a:pt x="19" y="1068"/>
                    <a:pt x="44" y="1068"/>
                  </a:cubicBezTo>
                  <a:close/>
                  <a:moveTo>
                    <a:pt x="88" y="266"/>
                  </a:moveTo>
                  <a:cubicBezTo>
                    <a:pt x="977" y="266"/>
                    <a:pt x="977" y="266"/>
                    <a:pt x="977" y="266"/>
                  </a:cubicBezTo>
                  <a:cubicBezTo>
                    <a:pt x="977" y="977"/>
                    <a:pt x="977" y="977"/>
                    <a:pt x="977" y="977"/>
                  </a:cubicBezTo>
                  <a:cubicBezTo>
                    <a:pt x="88" y="977"/>
                    <a:pt x="88" y="977"/>
                    <a:pt x="88" y="97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64;p311">
              <a:extLst>
                <a:ext uri="{FF2B5EF4-FFF2-40B4-BE49-F238E27FC236}">
                  <a16:creationId xmlns:a16="http://schemas.microsoft.com/office/drawing/2014/main" id="{FBA5BBE4-660C-83D9-C4DD-1669F03A69B6}"/>
                </a:ext>
              </a:extLst>
            </p:cNvPr>
            <p:cNvSpPr/>
            <p:nvPr/>
          </p:nvSpPr>
          <p:spPr>
            <a:xfrm>
              <a:off x="3747704" y="3891119"/>
              <a:ext cx="46271" cy="46271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0" y="175"/>
                  </a:moveTo>
                  <a:lnTo>
                    <a:pt x="175" y="175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65;p311">
              <a:extLst>
                <a:ext uri="{FF2B5EF4-FFF2-40B4-BE49-F238E27FC236}">
                  <a16:creationId xmlns:a16="http://schemas.microsoft.com/office/drawing/2014/main" id="{3D42A8E0-55BC-4CF9-F740-25FE5586282D}"/>
                </a:ext>
              </a:extLst>
            </p:cNvPr>
            <p:cNvSpPr/>
            <p:nvPr/>
          </p:nvSpPr>
          <p:spPr>
            <a:xfrm>
              <a:off x="3818441" y="3891119"/>
              <a:ext cx="47335" cy="46271"/>
            </a:xfrm>
            <a:custGeom>
              <a:avLst/>
              <a:gdLst/>
              <a:ahLst/>
              <a:cxnLst/>
              <a:rect l="l" t="t" r="r" b="b"/>
              <a:pathLst>
                <a:path w="179" h="175" extrusionOk="0">
                  <a:moveTo>
                    <a:pt x="0" y="175"/>
                  </a:moveTo>
                  <a:lnTo>
                    <a:pt x="179" y="175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66;p311">
              <a:extLst>
                <a:ext uri="{FF2B5EF4-FFF2-40B4-BE49-F238E27FC236}">
                  <a16:creationId xmlns:a16="http://schemas.microsoft.com/office/drawing/2014/main" id="{AD811A54-945B-3760-EB8C-447998717936}"/>
                </a:ext>
              </a:extLst>
            </p:cNvPr>
            <p:cNvSpPr/>
            <p:nvPr/>
          </p:nvSpPr>
          <p:spPr>
            <a:xfrm>
              <a:off x="3747704" y="3961855"/>
              <a:ext cx="46271" cy="47335"/>
            </a:xfrm>
            <a:custGeom>
              <a:avLst/>
              <a:gdLst/>
              <a:ahLst/>
              <a:cxnLst/>
              <a:rect l="l" t="t" r="r" b="b"/>
              <a:pathLst>
                <a:path w="175" h="179" extrusionOk="0">
                  <a:moveTo>
                    <a:pt x="0" y="179"/>
                  </a:moveTo>
                  <a:lnTo>
                    <a:pt x="175" y="179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713D1C-264F-89A3-3387-A2F4E174CF92}"/>
              </a:ext>
            </a:extLst>
          </p:cNvPr>
          <p:cNvSpPr/>
          <p:nvPr/>
        </p:nvSpPr>
        <p:spPr bwMode="auto">
          <a:xfrm>
            <a:off x="1971049" y="1509156"/>
            <a:ext cx="8349913" cy="4515629"/>
          </a:xfrm>
          <a:prstGeom prst="roundRect">
            <a:avLst/>
          </a:prstGeom>
          <a:solidFill>
            <a:srgbClr val="D9D9D9">
              <a:alpha val="3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F02FE-C677-0417-F3C6-8513DC1AE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50" y="3354337"/>
            <a:ext cx="4216400" cy="1193800"/>
          </a:xfrm>
          <a:prstGeom prst="rect">
            <a:avLst/>
          </a:prstGeom>
          <a:ln w="38100">
            <a:solidFill>
              <a:srgbClr val="00FF8C"/>
            </a:solidFill>
          </a:ln>
        </p:spPr>
      </p:pic>
    </p:spTree>
    <p:extLst>
      <p:ext uri="{BB962C8B-B14F-4D97-AF65-F5344CB8AC3E}">
        <p14:creationId xmlns:p14="http://schemas.microsoft.com/office/powerpoint/2010/main" val="3052964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New Relic all-in-one observability platform</a:t>
            </a:r>
          </a:p>
        </p:txBody>
      </p:sp>
      <p:pic>
        <p:nvPicPr>
          <p:cNvPr id="16" name="Google Shape;2173;p311">
            <a:extLst>
              <a:ext uri="{FF2B5EF4-FFF2-40B4-BE49-F238E27FC236}">
                <a16:creationId xmlns:a16="http://schemas.microsoft.com/office/drawing/2014/main" id="{6BE0C9AA-BBCF-6FA7-9C82-DFFE907442A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076" r="1095" b="8181"/>
          <a:stretch/>
        </p:blipFill>
        <p:spPr>
          <a:xfrm>
            <a:off x="2150100" y="1686679"/>
            <a:ext cx="7891800" cy="41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75;p311">
            <a:extLst>
              <a:ext uri="{FF2B5EF4-FFF2-40B4-BE49-F238E27FC236}">
                <a16:creationId xmlns:a16="http://schemas.microsoft.com/office/drawing/2014/main" id="{5F493D6B-C3F0-8680-1627-9E1AE3F78BB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304" y="4928732"/>
            <a:ext cx="669602" cy="2202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2176;p311">
            <a:extLst>
              <a:ext uri="{FF2B5EF4-FFF2-40B4-BE49-F238E27FC236}">
                <a16:creationId xmlns:a16="http://schemas.microsoft.com/office/drawing/2014/main" id="{695287E8-A2D9-48EB-8ED7-E773DF0020BC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3357093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2177;p311">
            <a:extLst>
              <a:ext uri="{FF2B5EF4-FFF2-40B4-BE49-F238E27FC236}">
                <a16:creationId xmlns:a16="http://schemas.microsoft.com/office/drawing/2014/main" id="{5F907543-DCA5-C520-4173-67010F2F380A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837093"/>
            <a:ext cx="11283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Events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178;p311">
            <a:extLst>
              <a:ext uri="{FF2B5EF4-FFF2-40B4-BE49-F238E27FC236}">
                <a16:creationId xmlns:a16="http://schemas.microsoft.com/office/drawing/2014/main" id="{B74EE936-B6E5-D21B-4113-E01F1573F7CF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229472"/>
            <a:ext cx="14022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Traces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" name="Google Shape;2179;p311">
            <a:extLst>
              <a:ext uri="{FF2B5EF4-FFF2-40B4-BE49-F238E27FC236}">
                <a16:creationId xmlns:a16="http://schemas.microsoft.com/office/drawing/2014/main" id="{23BCAA9B-5DED-6EB0-8696-EA3D620EC2C6}"/>
              </a:ext>
            </a:extLst>
          </p:cNvPr>
          <p:cNvCxnSpPr>
            <a:cxnSpLocks noChangeAspect="1"/>
          </p:cNvCxnSpPr>
          <p:nvPr/>
        </p:nvCxnSpPr>
        <p:spPr>
          <a:xfrm>
            <a:off x="2259068" y="46810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180;p311">
            <a:extLst>
              <a:ext uri="{FF2B5EF4-FFF2-40B4-BE49-F238E27FC236}">
                <a16:creationId xmlns:a16="http://schemas.microsoft.com/office/drawing/2014/main" id="{394936FE-1B87-D0A0-254F-B4B924E5D3C2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4898237"/>
            <a:ext cx="10566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3rd party </a:t>
            </a:r>
            <a:b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telemetry</a:t>
            </a:r>
            <a:br>
              <a:rPr lang="en" sz="1000" i="0" u="none" strike="noStrike" cap="none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</a:b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Google Shape;2181;p311">
            <a:extLst>
              <a:ext uri="{FF2B5EF4-FFF2-40B4-BE49-F238E27FC236}">
                <a16:creationId xmlns:a16="http://schemas.microsoft.com/office/drawing/2014/main" id="{AD23006D-9845-3B8F-1A3B-D63756E7E63F}"/>
              </a:ext>
            </a:extLst>
          </p:cNvPr>
          <p:cNvSpPr txBox="1">
            <a:spLocks noChangeAspect="1"/>
          </p:cNvSpPr>
          <p:nvPr/>
        </p:nvSpPr>
        <p:spPr>
          <a:xfrm>
            <a:off x="1971050" y="1929310"/>
            <a:ext cx="18552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Telemetry 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" name="Google Shape;2182;p311">
            <a:extLst>
              <a:ext uri="{FF2B5EF4-FFF2-40B4-BE49-F238E27FC236}">
                <a16:creationId xmlns:a16="http://schemas.microsoft.com/office/drawing/2014/main" id="{14D0FD5E-51D4-6E8C-229C-4239338866BA}"/>
              </a:ext>
            </a:extLst>
          </p:cNvPr>
          <p:cNvCxnSpPr>
            <a:cxnSpLocks noChangeAspect="1"/>
          </p:cNvCxnSpPr>
          <p:nvPr/>
        </p:nvCxnSpPr>
        <p:spPr>
          <a:xfrm>
            <a:off x="2232400" y="404289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183;p311">
            <a:extLst>
              <a:ext uri="{FF2B5EF4-FFF2-40B4-BE49-F238E27FC236}">
                <a16:creationId xmlns:a16="http://schemas.microsoft.com/office/drawing/2014/main" id="{A7F8FC2F-D3C2-9649-E678-BDEB9D4797C1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3568934"/>
            <a:ext cx="11067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Logs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" name="Google Shape;2184;p311">
            <a:extLst>
              <a:ext uri="{FF2B5EF4-FFF2-40B4-BE49-F238E27FC236}">
                <a16:creationId xmlns:a16="http://schemas.microsoft.com/office/drawing/2014/main" id="{2248B6A1-6A3B-E82D-3508-169B6E9CD873}"/>
              </a:ext>
            </a:extLst>
          </p:cNvPr>
          <p:cNvCxnSpPr>
            <a:cxnSpLocks noChangeAspect="1"/>
          </p:cNvCxnSpPr>
          <p:nvPr/>
        </p:nvCxnSpPr>
        <p:spPr>
          <a:xfrm>
            <a:off x="2259077" y="2800604"/>
            <a:ext cx="11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185;p311">
            <a:extLst>
              <a:ext uri="{FF2B5EF4-FFF2-40B4-BE49-F238E27FC236}">
                <a16:creationId xmlns:a16="http://schemas.microsoft.com/office/drawing/2014/main" id="{8AE53F7A-9172-F615-665B-9E575781C5AB}"/>
              </a:ext>
            </a:extLst>
          </p:cNvPr>
          <p:cNvSpPr txBox="1">
            <a:spLocks noChangeAspect="1"/>
          </p:cNvSpPr>
          <p:nvPr/>
        </p:nvSpPr>
        <p:spPr>
          <a:xfrm>
            <a:off x="1964007" y="2323505"/>
            <a:ext cx="10296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Metrics</a:t>
            </a:r>
            <a:endParaRPr sz="1000" dirty="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Google Shape;2186;p311">
            <a:extLst>
              <a:ext uri="{FF2B5EF4-FFF2-40B4-BE49-F238E27FC236}">
                <a16:creationId xmlns:a16="http://schemas.microsoft.com/office/drawing/2014/main" id="{DDCA2CF4-0F6D-798F-703C-0C3AAED4ACB8}"/>
              </a:ext>
            </a:extLst>
          </p:cNvPr>
          <p:cNvSpPr txBox="1">
            <a:spLocks noChangeAspect="1"/>
          </p:cNvSpPr>
          <p:nvPr/>
        </p:nvSpPr>
        <p:spPr>
          <a:xfrm>
            <a:off x="3175211" y="4737951"/>
            <a:ext cx="53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E9E9E"/>
                </a:solidFill>
                <a:latin typeface="IBM Plex Sans"/>
                <a:ea typeface="IBM Plex Sans"/>
                <a:cs typeface="IBM Plex Sans"/>
                <a:sym typeface="IBM Plex Sans"/>
              </a:rPr>
              <a:t>{ API }</a:t>
            </a:r>
            <a:endParaRPr sz="800" b="1">
              <a:solidFill>
                <a:srgbClr val="9E9E9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" name="Google Shape;2187;p311">
            <a:extLst>
              <a:ext uri="{FF2B5EF4-FFF2-40B4-BE49-F238E27FC236}">
                <a16:creationId xmlns:a16="http://schemas.microsoft.com/office/drawing/2014/main" id="{67838D21-D403-7860-D8F4-DD641B75D0E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1788" y="5142316"/>
            <a:ext cx="594258" cy="2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188;p311">
            <a:extLst>
              <a:ext uri="{FF2B5EF4-FFF2-40B4-BE49-F238E27FC236}">
                <a16:creationId xmlns:a16="http://schemas.microsoft.com/office/drawing/2014/main" id="{88794205-2A38-8333-1F62-FB47BCB93171}"/>
              </a:ext>
            </a:extLst>
          </p:cNvPr>
          <p:cNvSpPr txBox="1">
            <a:spLocks noChangeAspect="1"/>
          </p:cNvSpPr>
          <p:nvPr/>
        </p:nvSpPr>
        <p:spPr>
          <a:xfrm>
            <a:off x="8483200" y="1929310"/>
            <a:ext cx="1955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Teams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2189;p311">
            <a:extLst>
              <a:ext uri="{FF2B5EF4-FFF2-40B4-BE49-F238E27FC236}">
                <a16:creationId xmlns:a16="http://schemas.microsoft.com/office/drawing/2014/main" id="{5B90949F-5853-D5F4-E7E1-49639CEAC996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2384258"/>
            <a:ext cx="1097400" cy="474771"/>
            <a:chOff x="6968816" y="1325479"/>
            <a:chExt cx="1097400" cy="474771"/>
          </a:xfrm>
        </p:grpSpPr>
        <p:grpSp>
          <p:nvGrpSpPr>
            <p:cNvPr id="32" name="Google Shape;2190;p311">
              <a:extLst>
                <a:ext uri="{FF2B5EF4-FFF2-40B4-BE49-F238E27FC236}">
                  <a16:creationId xmlns:a16="http://schemas.microsoft.com/office/drawing/2014/main" id="{48E61942-32AC-73F6-35D6-79DD726520DB}"/>
                </a:ext>
              </a:extLst>
            </p:cNvPr>
            <p:cNvGrpSpPr/>
            <p:nvPr/>
          </p:nvGrpSpPr>
          <p:grpSpPr>
            <a:xfrm>
              <a:off x="7394076" y="1325479"/>
              <a:ext cx="246881" cy="212841"/>
              <a:chOff x="5085728" y="3289023"/>
              <a:chExt cx="260891" cy="231550"/>
            </a:xfrm>
          </p:grpSpPr>
          <p:sp>
            <p:nvSpPr>
              <p:cNvPr id="34" name="Google Shape;2191;p311">
                <a:extLst>
                  <a:ext uri="{FF2B5EF4-FFF2-40B4-BE49-F238E27FC236}">
                    <a16:creationId xmlns:a16="http://schemas.microsoft.com/office/drawing/2014/main" id="{C04B3615-76C2-87E6-74B4-833851712B58}"/>
                  </a:ext>
                </a:extLst>
              </p:cNvPr>
              <p:cNvSpPr/>
              <p:nvPr/>
            </p:nvSpPr>
            <p:spPr>
              <a:xfrm>
                <a:off x="5085728" y="3340614"/>
                <a:ext cx="260891" cy="179959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737" extrusionOk="0">
                    <a:moveTo>
                      <a:pt x="980" y="267"/>
                    </a:moveTo>
                    <a:cubicBezTo>
                      <a:pt x="889" y="267"/>
                      <a:pt x="889" y="267"/>
                      <a:pt x="889" y="267"/>
                    </a:cubicBezTo>
                    <a:cubicBezTo>
                      <a:pt x="889" y="646"/>
                      <a:pt x="889" y="646"/>
                      <a:pt x="889" y="646"/>
                    </a:cubicBezTo>
                    <a:cubicBezTo>
                      <a:pt x="175" y="646"/>
                      <a:pt x="175" y="646"/>
                      <a:pt x="175" y="646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401" y="88"/>
                      <a:pt x="401" y="88"/>
                      <a:pt x="401" y="88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09" y="0"/>
                      <a:pt x="87" y="19"/>
                      <a:pt x="87" y="44"/>
                    </a:cubicBezTo>
                    <a:cubicBezTo>
                      <a:pt x="87" y="646"/>
                      <a:pt x="87" y="646"/>
                      <a:pt x="87" y="646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15"/>
                      <a:pt x="18" y="737"/>
                      <a:pt x="43" y="737"/>
                    </a:cubicBezTo>
                    <a:cubicBezTo>
                      <a:pt x="1024" y="737"/>
                      <a:pt x="1024" y="737"/>
                      <a:pt x="1024" y="737"/>
                    </a:cubicBezTo>
                    <a:cubicBezTo>
                      <a:pt x="1050" y="737"/>
                      <a:pt x="1068" y="715"/>
                      <a:pt x="1068" y="689"/>
                    </a:cubicBezTo>
                    <a:cubicBezTo>
                      <a:pt x="1068" y="646"/>
                      <a:pt x="1068" y="646"/>
                      <a:pt x="1068" y="646"/>
                    </a:cubicBezTo>
                    <a:cubicBezTo>
                      <a:pt x="980" y="646"/>
                      <a:pt x="980" y="646"/>
                      <a:pt x="980" y="6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2192;p311">
                <a:extLst>
                  <a:ext uri="{FF2B5EF4-FFF2-40B4-BE49-F238E27FC236}">
                    <a16:creationId xmlns:a16="http://schemas.microsoft.com/office/drawing/2014/main" id="{2EBDC661-6765-E378-04EB-DFBB25707DA6}"/>
                  </a:ext>
                </a:extLst>
              </p:cNvPr>
              <p:cNvSpPr/>
              <p:nvPr/>
            </p:nvSpPr>
            <p:spPr>
              <a:xfrm>
                <a:off x="5188910" y="3389761"/>
                <a:ext cx="54281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22" extrusionOk="0">
                    <a:moveTo>
                      <a:pt x="223" y="109"/>
                    </a:moveTo>
                    <a:cubicBezTo>
                      <a:pt x="223" y="51"/>
                      <a:pt x="172" y="0"/>
                      <a:pt x="110" y="0"/>
                    </a:cubicBezTo>
                    <a:cubicBezTo>
                      <a:pt x="52" y="0"/>
                      <a:pt x="0" y="51"/>
                      <a:pt x="0" y="109"/>
                    </a:cubicBezTo>
                    <a:cubicBezTo>
                      <a:pt x="0" y="171"/>
                      <a:pt x="52" y="222"/>
                      <a:pt x="110" y="222"/>
                    </a:cubicBezTo>
                    <a:cubicBezTo>
                      <a:pt x="172" y="222"/>
                      <a:pt x="223" y="171"/>
                      <a:pt x="223" y="10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2193;p311">
                <a:extLst>
                  <a:ext uri="{FF2B5EF4-FFF2-40B4-BE49-F238E27FC236}">
                    <a16:creationId xmlns:a16="http://schemas.microsoft.com/office/drawing/2014/main" id="{4B83CA51-D08D-A14A-681F-447ED0DDC659}"/>
                  </a:ext>
                </a:extLst>
              </p:cNvPr>
              <p:cNvSpPr/>
              <p:nvPr/>
            </p:nvSpPr>
            <p:spPr>
              <a:xfrm>
                <a:off x="5171306" y="3454800"/>
                <a:ext cx="89735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35" extrusionOk="0">
                    <a:moveTo>
                      <a:pt x="182" y="0"/>
                    </a:moveTo>
                    <a:cubicBezTo>
                      <a:pt x="87" y="0"/>
                      <a:pt x="7" y="58"/>
                      <a:pt x="0" y="135"/>
                    </a:cubicBezTo>
                    <a:cubicBezTo>
                      <a:pt x="368" y="135"/>
                      <a:pt x="368" y="135"/>
                      <a:pt x="368" y="135"/>
                    </a:cubicBezTo>
                    <a:cubicBezTo>
                      <a:pt x="357" y="58"/>
                      <a:pt x="280" y="0"/>
                      <a:pt x="1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94;p311">
                <a:extLst>
                  <a:ext uri="{FF2B5EF4-FFF2-40B4-BE49-F238E27FC236}">
                    <a16:creationId xmlns:a16="http://schemas.microsoft.com/office/drawing/2014/main" id="{20DC9D28-C690-E438-24C5-1DA916DD7F9E}"/>
                  </a:ext>
                </a:extLst>
              </p:cNvPr>
              <p:cNvSpPr/>
              <p:nvPr/>
            </p:nvSpPr>
            <p:spPr>
              <a:xfrm>
                <a:off x="5259573" y="3340614"/>
                <a:ext cx="65528" cy="2127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88" extrusionOk="0">
                    <a:moveTo>
                      <a:pt x="269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269" y="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95;p311">
                <a:extLst>
                  <a:ext uri="{FF2B5EF4-FFF2-40B4-BE49-F238E27FC236}">
                    <a16:creationId xmlns:a16="http://schemas.microsoft.com/office/drawing/2014/main" id="{C281BBF8-3021-DBE1-5016-B65081E18F8D}"/>
                  </a:ext>
                </a:extLst>
              </p:cNvPr>
              <p:cNvSpPr/>
              <p:nvPr/>
            </p:nvSpPr>
            <p:spPr>
              <a:xfrm>
                <a:off x="5197957" y="3289023"/>
                <a:ext cx="50369" cy="8093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332" extrusionOk="0">
                    <a:moveTo>
                      <a:pt x="62" y="0"/>
                    </a:moveTo>
                    <a:cubicBezTo>
                      <a:pt x="0" y="62"/>
                      <a:pt x="0" y="62"/>
                      <a:pt x="0" y="62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62" y="332"/>
                      <a:pt x="62" y="332"/>
                      <a:pt x="62" y="332"/>
                    </a:cubicBezTo>
                    <a:cubicBezTo>
                      <a:pt x="197" y="197"/>
                      <a:pt x="197" y="197"/>
                      <a:pt x="197" y="197"/>
                    </a:cubicBezTo>
                    <a:cubicBezTo>
                      <a:pt x="211" y="179"/>
                      <a:pt x="211" y="153"/>
                      <a:pt x="19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2196;p311">
              <a:extLst>
                <a:ext uri="{FF2B5EF4-FFF2-40B4-BE49-F238E27FC236}">
                  <a16:creationId xmlns:a16="http://schemas.microsoft.com/office/drawing/2014/main" id="{8E52B853-23A8-EB5E-1C51-DF850A400FCD}"/>
                </a:ext>
              </a:extLst>
            </p:cNvPr>
            <p:cNvSpPr txBox="1"/>
            <p:nvPr/>
          </p:nvSpPr>
          <p:spPr>
            <a:xfrm>
              <a:off x="6968816" y="159234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Dev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39" name="Google Shape;2197;p311">
            <a:extLst>
              <a:ext uri="{FF2B5EF4-FFF2-40B4-BE49-F238E27FC236}">
                <a16:creationId xmlns:a16="http://schemas.microsoft.com/office/drawing/2014/main" id="{3E28FDBD-C735-F130-0868-5C7927632508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2375755"/>
            <a:ext cx="1097400" cy="493821"/>
            <a:chOff x="7737838" y="1316976"/>
            <a:chExt cx="1097400" cy="493821"/>
          </a:xfrm>
        </p:grpSpPr>
        <p:grpSp>
          <p:nvGrpSpPr>
            <p:cNvPr id="40" name="Google Shape;2198;p311">
              <a:extLst>
                <a:ext uri="{FF2B5EF4-FFF2-40B4-BE49-F238E27FC236}">
                  <a16:creationId xmlns:a16="http://schemas.microsoft.com/office/drawing/2014/main" id="{822932BE-DE95-817D-3C40-884DC8AC554D}"/>
                </a:ext>
              </a:extLst>
            </p:cNvPr>
            <p:cNvGrpSpPr/>
            <p:nvPr/>
          </p:nvGrpSpPr>
          <p:grpSpPr>
            <a:xfrm>
              <a:off x="8163094" y="1316976"/>
              <a:ext cx="246889" cy="229870"/>
              <a:chOff x="6390669" y="3275575"/>
              <a:chExt cx="261868" cy="243043"/>
            </a:xfrm>
          </p:grpSpPr>
          <p:sp>
            <p:nvSpPr>
              <p:cNvPr id="42" name="Google Shape;2199;p311">
                <a:extLst>
                  <a:ext uri="{FF2B5EF4-FFF2-40B4-BE49-F238E27FC236}">
                    <a16:creationId xmlns:a16="http://schemas.microsoft.com/office/drawing/2014/main" id="{D94A3D8F-6ABE-B709-E589-A3236A4BE794}"/>
                  </a:ext>
                </a:extLst>
              </p:cNvPr>
              <p:cNvSpPr/>
              <p:nvPr/>
            </p:nvSpPr>
            <p:spPr>
              <a:xfrm>
                <a:off x="6390669" y="3338903"/>
                <a:ext cx="261868" cy="17971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736" extrusionOk="0">
                    <a:moveTo>
                      <a:pt x="984" y="321"/>
                    </a:moveTo>
                    <a:cubicBezTo>
                      <a:pt x="893" y="321"/>
                      <a:pt x="893" y="321"/>
                      <a:pt x="893" y="321"/>
                    </a:cubicBezTo>
                    <a:cubicBezTo>
                      <a:pt x="893" y="649"/>
                      <a:pt x="893" y="649"/>
                      <a:pt x="893" y="649"/>
                    </a:cubicBezTo>
                    <a:cubicBezTo>
                      <a:pt x="179" y="649"/>
                      <a:pt x="179" y="649"/>
                      <a:pt x="179" y="649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470" y="91"/>
                      <a:pt x="470" y="91"/>
                      <a:pt x="470" y="91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09" y="0"/>
                      <a:pt x="91" y="22"/>
                      <a:pt x="91" y="44"/>
                    </a:cubicBezTo>
                    <a:cubicBezTo>
                      <a:pt x="91" y="649"/>
                      <a:pt x="91" y="649"/>
                      <a:pt x="91" y="649"/>
                    </a:cubicBezTo>
                    <a:cubicBezTo>
                      <a:pt x="0" y="649"/>
                      <a:pt x="0" y="649"/>
                      <a:pt x="0" y="649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718"/>
                      <a:pt x="22" y="736"/>
                      <a:pt x="47" y="736"/>
                    </a:cubicBezTo>
                    <a:cubicBezTo>
                      <a:pt x="1028" y="736"/>
                      <a:pt x="1028" y="736"/>
                      <a:pt x="1028" y="736"/>
                    </a:cubicBezTo>
                    <a:cubicBezTo>
                      <a:pt x="1054" y="736"/>
                      <a:pt x="1072" y="718"/>
                      <a:pt x="1072" y="693"/>
                    </a:cubicBezTo>
                    <a:cubicBezTo>
                      <a:pt x="1072" y="649"/>
                      <a:pt x="1072" y="649"/>
                      <a:pt x="1072" y="649"/>
                    </a:cubicBezTo>
                    <a:cubicBezTo>
                      <a:pt x="984" y="649"/>
                      <a:pt x="984" y="649"/>
                      <a:pt x="984" y="6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200;p311">
                <a:extLst>
                  <a:ext uri="{FF2B5EF4-FFF2-40B4-BE49-F238E27FC236}">
                    <a16:creationId xmlns:a16="http://schemas.microsoft.com/office/drawing/2014/main" id="{D89CB1F6-FF37-A1F7-B7D0-890C3EF5D7AB}"/>
                  </a:ext>
                </a:extLst>
              </p:cNvPr>
              <p:cNvSpPr/>
              <p:nvPr/>
            </p:nvSpPr>
            <p:spPr>
              <a:xfrm>
                <a:off x="6495073" y="3388049"/>
                <a:ext cx="54036" cy="54036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0" y="113"/>
                    </a:moveTo>
                    <a:cubicBezTo>
                      <a:pt x="0" y="175"/>
                      <a:pt x="47" y="222"/>
                      <a:pt x="109" y="222"/>
                    </a:cubicBezTo>
                    <a:cubicBezTo>
                      <a:pt x="171" y="222"/>
                      <a:pt x="222" y="175"/>
                      <a:pt x="222" y="113"/>
                    </a:cubicBezTo>
                    <a:cubicBezTo>
                      <a:pt x="222" y="51"/>
                      <a:pt x="171" y="0"/>
                      <a:pt x="109" y="0"/>
                    </a:cubicBezTo>
                    <a:cubicBezTo>
                      <a:pt x="47" y="0"/>
                      <a:pt x="0" y="51"/>
                      <a:pt x="0" y="1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201;p311">
                <a:extLst>
                  <a:ext uri="{FF2B5EF4-FFF2-40B4-BE49-F238E27FC236}">
                    <a16:creationId xmlns:a16="http://schemas.microsoft.com/office/drawing/2014/main" id="{1D227478-CA4E-555B-8A78-C3E334F38CEA}"/>
                  </a:ext>
                </a:extLst>
              </p:cNvPr>
              <p:cNvSpPr/>
              <p:nvPr/>
            </p:nvSpPr>
            <p:spPr>
              <a:xfrm>
                <a:off x="6477224" y="3453822"/>
                <a:ext cx="88757" cy="32031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32" extrusionOk="0">
                    <a:moveTo>
                      <a:pt x="0" y="132"/>
                    </a:moveTo>
                    <a:cubicBezTo>
                      <a:pt x="364" y="132"/>
                      <a:pt x="364" y="132"/>
                      <a:pt x="364" y="132"/>
                    </a:cubicBezTo>
                    <a:cubicBezTo>
                      <a:pt x="357" y="59"/>
                      <a:pt x="280" y="0"/>
                      <a:pt x="182" y="0"/>
                    </a:cubicBezTo>
                    <a:cubicBezTo>
                      <a:pt x="87" y="0"/>
                      <a:pt x="7" y="59"/>
                      <a:pt x="0" y="1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202;p311">
                <a:extLst>
                  <a:ext uri="{FF2B5EF4-FFF2-40B4-BE49-F238E27FC236}">
                    <a16:creationId xmlns:a16="http://schemas.microsoft.com/office/drawing/2014/main" id="{FF3D96AE-BE16-B89A-494C-41BC7B331998}"/>
                  </a:ext>
                </a:extLst>
              </p:cNvPr>
              <p:cNvSpPr/>
              <p:nvPr/>
            </p:nvSpPr>
            <p:spPr>
              <a:xfrm>
                <a:off x="6521725" y="3275575"/>
                <a:ext cx="128122" cy="12812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25" extrusionOk="0">
                    <a:moveTo>
                      <a:pt x="36" y="409"/>
                    </a:moveTo>
                    <a:cubicBezTo>
                      <a:pt x="91" y="383"/>
                      <a:pt x="91" y="383"/>
                      <a:pt x="91" y="383"/>
                    </a:cubicBezTo>
                    <a:cubicBezTo>
                      <a:pt x="98" y="394"/>
                      <a:pt x="106" y="405"/>
                      <a:pt x="117" y="412"/>
                    </a:cubicBezTo>
                    <a:cubicBezTo>
                      <a:pt x="124" y="419"/>
                      <a:pt x="135" y="430"/>
                      <a:pt x="146" y="434"/>
                    </a:cubicBezTo>
                    <a:cubicBezTo>
                      <a:pt x="120" y="492"/>
                      <a:pt x="120" y="492"/>
                      <a:pt x="120" y="492"/>
                    </a:cubicBezTo>
                    <a:cubicBezTo>
                      <a:pt x="204" y="525"/>
                      <a:pt x="204" y="525"/>
                      <a:pt x="204" y="525"/>
                    </a:cubicBezTo>
                    <a:cubicBezTo>
                      <a:pt x="226" y="470"/>
                      <a:pt x="226" y="470"/>
                      <a:pt x="226" y="470"/>
                    </a:cubicBezTo>
                    <a:cubicBezTo>
                      <a:pt x="241" y="470"/>
                      <a:pt x="251" y="474"/>
                      <a:pt x="262" y="474"/>
                    </a:cubicBezTo>
                    <a:cubicBezTo>
                      <a:pt x="277" y="474"/>
                      <a:pt x="288" y="470"/>
                      <a:pt x="303" y="470"/>
                    </a:cubicBezTo>
                    <a:cubicBezTo>
                      <a:pt x="324" y="525"/>
                      <a:pt x="324" y="525"/>
                      <a:pt x="324" y="525"/>
                    </a:cubicBezTo>
                    <a:cubicBezTo>
                      <a:pt x="408" y="492"/>
                      <a:pt x="408" y="492"/>
                      <a:pt x="408" y="492"/>
                    </a:cubicBezTo>
                    <a:cubicBezTo>
                      <a:pt x="383" y="434"/>
                      <a:pt x="383" y="434"/>
                      <a:pt x="383" y="434"/>
                    </a:cubicBezTo>
                    <a:cubicBezTo>
                      <a:pt x="394" y="430"/>
                      <a:pt x="405" y="419"/>
                      <a:pt x="412" y="412"/>
                    </a:cubicBezTo>
                    <a:cubicBezTo>
                      <a:pt x="419" y="405"/>
                      <a:pt x="430" y="394"/>
                      <a:pt x="434" y="383"/>
                    </a:cubicBezTo>
                    <a:cubicBezTo>
                      <a:pt x="492" y="409"/>
                      <a:pt x="492" y="409"/>
                      <a:pt x="492" y="409"/>
                    </a:cubicBezTo>
                    <a:cubicBezTo>
                      <a:pt x="525" y="325"/>
                      <a:pt x="525" y="325"/>
                      <a:pt x="525" y="325"/>
                    </a:cubicBezTo>
                    <a:cubicBezTo>
                      <a:pt x="470" y="303"/>
                      <a:pt x="470" y="303"/>
                      <a:pt x="470" y="303"/>
                    </a:cubicBezTo>
                    <a:cubicBezTo>
                      <a:pt x="474" y="277"/>
                      <a:pt x="474" y="252"/>
                      <a:pt x="470" y="226"/>
                    </a:cubicBezTo>
                    <a:cubicBezTo>
                      <a:pt x="525" y="204"/>
                      <a:pt x="525" y="204"/>
                      <a:pt x="525" y="204"/>
                    </a:cubicBezTo>
                    <a:cubicBezTo>
                      <a:pt x="492" y="120"/>
                      <a:pt x="492" y="120"/>
                      <a:pt x="492" y="120"/>
                    </a:cubicBezTo>
                    <a:cubicBezTo>
                      <a:pt x="434" y="146"/>
                      <a:pt x="434" y="146"/>
                      <a:pt x="434" y="146"/>
                    </a:cubicBezTo>
                    <a:cubicBezTo>
                      <a:pt x="430" y="135"/>
                      <a:pt x="419" y="124"/>
                      <a:pt x="412" y="117"/>
                    </a:cubicBezTo>
                    <a:cubicBezTo>
                      <a:pt x="401" y="106"/>
                      <a:pt x="394" y="99"/>
                      <a:pt x="383" y="91"/>
                    </a:cubicBezTo>
                    <a:cubicBezTo>
                      <a:pt x="405" y="37"/>
                      <a:pt x="405" y="37"/>
                      <a:pt x="405" y="37"/>
                    </a:cubicBezTo>
                    <a:cubicBezTo>
                      <a:pt x="324" y="0"/>
                      <a:pt x="324" y="0"/>
                      <a:pt x="324" y="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77" y="55"/>
                      <a:pt x="251" y="55"/>
                      <a:pt x="226" y="59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35" y="99"/>
                      <a:pt x="124" y="106"/>
                      <a:pt x="117" y="117"/>
                    </a:cubicBezTo>
                    <a:cubicBezTo>
                      <a:pt x="106" y="124"/>
                      <a:pt x="98" y="135"/>
                      <a:pt x="91" y="146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4" y="204"/>
                      <a:pt x="4" y="204"/>
                      <a:pt x="4" y="204"/>
                    </a:cubicBezTo>
                    <a:cubicBezTo>
                      <a:pt x="58" y="226"/>
                      <a:pt x="58" y="226"/>
                      <a:pt x="58" y="226"/>
                    </a:cubicBezTo>
                    <a:cubicBezTo>
                      <a:pt x="55" y="252"/>
                      <a:pt x="55" y="277"/>
                      <a:pt x="58" y="303"/>
                    </a:cubicBezTo>
                    <a:cubicBezTo>
                      <a:pt x="0" y="325"/>
                      <a:pt x="0" y="325"/>
                      <a:pt x="0" y="325"/>
                    </a:cubicBezTo>
                    <a:close/>
                    <a:moveTo>
                      <a:pt x="179" y="179"/>
                    </a:moveTo>
                    <a:cubicBezTo>
                      <a:pt x="226" y="131"/>
                      <a:pt x="303" y="131"/>
                      <a:pt x="350" y="179"/>
                    </a:cubicBezTo>
                    <a:cubicBezTo>
                      <a:pt x="394" y="226"/>
                      <a:pt x="394" y="303"/>
                      <a:pt x="350" y="350"/>
                    </a:cubicBezTo>
                    <a:cubicBezTo>
                      <a:pt x="303" y="394"/>
                      <a:pt x="226" y="394"/>
                      <a:pt x="179" y="350"/>
                    </a:cubicBezTo>
                    <a:cubicBezTo>
                      <a:pt x="131" y="303"/>
                      <a:pt x="131" y="226"/>
                      <a:pt x="179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2203;p311">
              <a:extLst>
                <a:ext uri="{FF2B5EF4-FFF2-40B4-BE49-F238E27FC236}">
                  <a16:creationId xmlns:a16="http://schemas.microsoft.com/office/drawing/2014/main" id="{06E70CD1-325F-4F06-80A9-E0DE1A469CC5}"/>
                </a:ext>
              </a:extLst>
            </p:cNvPr>
            <p:cNvSpPr txBox="1"/>
            <p:nvPr/>
          </p:nvSpPr>
          <p:spPr>
            <a:xfrm>
              <a:off x="7737838" y="160289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Ops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46" name="Google Shape;2204;p311">
            <a:extLst>
              <a:ext uri="{FF2B5EF4-FFF2-40B4-BE49-F238E27FC236}">
                <a16:creationId xmlns:a16="http://schemas.microsoft.com/office/drawing/2014/main" id="{5BDF78A1-3C12-D8B4-197D-77FD2A3596DF}"/>
              </a:ext>
            </a:extLst>
          </p:cNvPr>
          <p:cNvGrpSpPr>
            <a:grpSpLocks noChangeAspect="1"/>
          </p:cNvGrpSpPr>
          <p:nvPr/>
        </p:nvGrpSpPr>
        <p:grpSpPr>
          <a:xfrm>
            <a:off x="8631991" y="2989258"/>
            <a:ext cx="799800" cy="517294"/>
            <a:chOff x="7117616" y="1930479"/>
            <a:chExt cx="799800" cy="517294"/>
          </a:xfrm>
        </p:grpSpPr>
        <p:grpSp>
          <p:nvGrpSpPr>
            <p:cNvPr id="47" name="Google Shape;2205;p311">
              <a:extLst>
                <a:ext uri="{FF2B5EF4-FFF2-40B4-BE49-F238E27FC236}">
                  <a16:creationId xmlns:a16="http://schemas.microsoft.com/office/drawing/2014/main" id="{3E0F01F2-3901-8C8A-6BB8-4C5796D8C3C1}"/>
                </a:ext>
              </a:extLst>
            </p:cNvPr>
            <p:cNvGrpSpPr/>
            <p:nvPr/>
          </p:nvGrpSpPr>
          <p:grpSpPr>
            <a:xfrm>
              <a:off x="7398643" y="1930479"/>
              <a:ext cx="237747" cy="255364"/>
              <a:chOff x="3766196" y="3031067"/>
              <a:chExt cx="234928" cy="255645"/>
            </a:xfrm>
          </p:grpSpPr>
          <p:sp>
            <p:nvSpPr>
              <p:cNvPr id="49" name="Google Shape;2206;p311">
                <a:extLst>
                  <a:ext uri="{FF2B5EF4-FFF2-40B4-BE49-F238E27FC236}">
                    <a16:creationId xmlns:a16="http://schemas.microsoft.com/office/drawing/2014/main" id="{D6BA39CC-01AD-1B8B-73F4-EC2040724EE5}"/>
                  </a:ext>
                </a:extLst>
              </p:cNvPr>
              <p:cNvSpPr/>
              <p:nvPr/>
            </p:nvSpPr>
            <p:spPr>
              <a:xfrm>
                <a:off x="3776918" y="3031067"/>
                <a:ext cx="224206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6" extrusionOk="0">
                    <a:moveTo>
                      <a:pt x="751" y="376"/>
                    </a:moveTo>
                    <a:cubicBezTo>
                      <a:pt x="908" y="219"/>
                      <a:pt x="908" y="219"/>
                      <a:pt x="908" y="219"/>
                    </a:cubicBezTo>
                    <a:cubicBezTo>
                      <a:pt x="926" y="205"/>
                      <a:pt x="926" y="175"/>
                      <a:pt x="908" y="157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3"/>
                      <a:pt x="685" y="63"/>
                      <a:pt x="685" y="63"/>
                    </a:cubicBezTo>
                    <a:cubicBezTo>
                      <a:pt x="766" y="143"/>
                      <a:pt x="766" y="143"/>
                      <a:pt x="766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766" y="234"/>
                      <a:pt x="766" y="234"/>
                      <a:pt x="766" y="234"/>
                    </a:cubicBezTo>
                    <a:cubicBezTo>
                      <a:pt x="685" y="314"/>
                      <a:pt x="685" y="314"/>
                      <a:pt x="685" y="3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207;p311">
                <a:extLst>
                  <a:ext uri="{FF2B5EF4-FFF2-40B4-BE49-F238E27FC236}">
                    <a16:creationId xmlns:a16="http://schemas.microsoft.com/office/drawing/2014/main" id="{CF2FB13E-F86C-0CAD-7DB8-EB1CD569AC44}"/>
                  </a:ext>
                </a:extLst>
              </p:cNvPr>
              <p:cNvSpPr/>
              <p:nvPr/>
            </p:nvSpPr>
            <p:spPr>
              <a:xfrm>
                <a:off x="3776918" y="3194592"/>
                <a:ext cx="22420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379" extrusionOk="0">
                    <a:moveTo>
                      <a:pt x="685" y="318"/>
                    </a:moveTo>
                    <a:cubicBezTo>
                      <a:pt x="751" y="379"/>
                      <a:pt x="751" y="379"/>
                      <a:pt x="751" y="379"/>
                    </a:cubicBezTo>
                    <a:cubicBezTo>
                      <a:pt x="908" y="223"/>
                      <a:pt x="908" y="223"/>
                      <a:pt x="908" y="223"/>
                    </a:cubicBezTo>
                    <a:cubicBezTo>
                      <a:pt x="926" y="204"/>
                      <a:pt x="926" y="175"/>
                      <a:pt x="908" y="161"/>
                    </a:cubicBezTo>
                    <a:cubicBezTo>
                      <a:pt x="751" y="0"/>
                      <a:pt x="751" y="0"/>
                      <a:pt x="751" y="0"/>
                    </a:cubicBezTo>
                    <a:cubicBezTo>
                      <a:pt x="685" y="66"/>
                      <a:pt x="685" y="66"/>
                      <a:pt x="685" y="66"/>
                    </a:cubicBezTo>
                    <a:cubicBezTo>
                      <a:pt x="766" y="146"/>
                      <a:pt x="766" y="146"/>
                      <a:pt x="766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766" y="237"/>
                      <a:pt x="766" y="237"/>
                      <a:pt x="766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208;p311">
                <a:extLst>
                  <a:ext uri="{FF2B5EF4-FFF2-40B4-BE49-F238E27FC236}">
                    <a16:creationId xmlns:a16="http://schemas.microsoft.com/office/drawing/2014/main" id="{59A957E8-609E-C952-CAD0-7B76520301BE}"/>
                  </a:ext>
                </a:extLst>
              </p:cNvPr>
              <p:cNvSpPr/>
              <p:nvPr/>
            </p:nvSpPr>
            <p:spPr>
              <a:xfrm>
                <a:off x="3766196" y="3112951"/>
                <a:ext cx="223476" cy="92120"/>
              </a:xfrm>
              <a:custGeom>
                <a:avLst/>
                <a:gdLst/>
                <a:ahLst/>
                <a:cxnLst/>
                <a:rect l="l" t="t" r="r" b="b"/>
                <a:pathLst>
                  <a:path w="918" h="379" extrusionOk="0">
                    <a:moveTo>
                      <a:pt x="233" y="313"/>
                    </a:moveTo>
                    <a:cubicBezTo>
                      <a:pt x="152" y="233"/>
                      <a:pt x="152" y="233"/>
                      <a:pt x="152" y="233"/>
                    </a:cubicBezTo>
                    <a:cubicBezTo>
                      <a:pt x="918" y="233"/>
                      <a:pt x="918" y="233"/>
                      <a:pt x="918" y="233"/>
                    </a:cubicBezTo>
                    <a:cubicBezTo>
                      <a:pt x="918" y="146"/>
                      <a:pt x="918" y="146"/>
                      <a:pt x="918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233" y="66"/>
                      <a:pt x="233" y="66"/>
                      <a:pt x="233" y="66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-3" y="175"/>
                      <a:pt x="-3" y="204"/>
                      <a:pt x="10" y="222"/>
                    </a:cubicBezTo>
                    <a:cubicBezTo>
                      <a:pt x="167" y="379"/>
                      <a:pt x="167" y="379"/>
                      <a:pt x="167" y="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2209;p311">
              <a:extLst>
                <a:ext uri="{FF2B5EF4-FFF2-40B4-BE49-F238E27FC236}">
                  <a16:creationId xmlns:a16="http://schemas.microsoft.com/office/drawing/2014/main" id="{C19BDAD8-F398-D1DA-58D4-695F23F50AAD}"/>
                </a:ext>
              </a:extLst>
            </p:cNvPr>
            <p:cNvSpPr txBox="1"/>
            <p:nvPr/>
          </p:nvSpPr>
          <p:spPr>
            <a:xfrm>
              <a:off x="7117616" y="2239873"/>
              <a:ext cx="7998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Network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2" name="Google Shape;2210;p311">
            <a:extLst>
              <a:ext uri="{FF2B5EF4-FFF2-40B4-BE49-F238E27FC236}">
                <a16:creationId xmlns:a16="http://schemas.microsoft.com/office/drawing/2014/main" id="{4739B5D2-C382-D256-5BA5-4753C4FC0011}"/>
              </a:ext>
            </a:extLst>
          </p:cNvPr>
          <p:cNvGrpSpPr>
            <a:grpSpLocks noChangeAspect="1"/>
          </p:cNvGrpSpPr>
          <p:nvPr/>
        </p:nvGrpSpPr>
        <p:grpSpPr>
          <a:xfrm>
            <a:off x="9382563" y="3001828"/>
            <a:ext cx="836700" cy="495542"/>
            <a:chOff x="7868188" y="1943049"/>
            <a:chExt cx="836700" cy="495542"/>
          </a:xfrm>
        </p:grpSpPr>
        <p:grpSp>
          <p:nvGrpSpPr>
            <p:cNvPr id="53" name="Google Shape;2211;p311">
              <a:extLst>
                <a:ext uri="{FF2B5EF4-FFF2-40B4-BE49-F238E27FC236}">
                  <a16:creationId xmlns:a16="http://schemas.microsoft.com/office/drawing/2014/main" id="{3F635909-33ED-7F66-EE0B-E0FBAA10CB90}"/>
                </a:ext>
              </a:extLst>
            </p:cNvPr>
            <p:cNvGrpSpPr/>
            <p:nvPr/>
          </p:nvGrpSpPr>
          <p:grpSpPr>
            <a:xfrm>
              <a:off x="8167661" y="1943049"/>
              <a:ext cx="237755" cy="231591"/>
              <a:chOff x="3775212" y="1760643"/>
              <a:chExt cx="262712" cy="259544"/>
            </a:xfrm>
          </p:grpSpPr>
          <p:sp>
            <p:nvSpPr>
              <p:cNvPr id="55" name="Google Shape;2212;p311">
                <a:extLst>
                  <a:ext uri="{FF2B5EF4-FFF2-40B4-BE49-F238E27FC236}">
                    <a16:creationId xmlns:a16="http://schemas.microsoft.com/office/drawing/2014/main" id="{05E5DB7D-F98D-E338-4334-38E96E858FA9}"/>
                  </a:ext>
                </a:extLst>
              </p:cNvPr>
              <p:cNvSpPr/>
              <p:nvPr/>
            </p:nvSpPr>
            <p:spPr>
              <a:xfrm>
                <a:off x="3775212" y="1760643"/>
                <a:ext cx="262712" cy="160844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661" extrusionOk="0">
                    <a:moveTo>
                      <a:pt x="517" y="8"/>
                    </a:moveTo>
                    <a:cubicBezTo>
                      <a:pt x="25" y="293"/>
                      <a:pt x="25" y="293"/>
                      <a:pt x="25" y="293"/>
                    </a:cubicBezTo>
                    <a:cubicBezTo>
                      <a:pt x="11" y="300"/>
                      <a:pt x="0" y="315"/>
                      <a:pt x="0" y="329"/>
                    </a:cubicBezTo>
                    <a:cubicBezTo>
                      <a:pt x="0" y="347"/>
                      <a:pt x="11" y="362"/>
                      <a:pt x="25" y="369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25" y="657"/>
                      <a:pt x="532" y="661"/>
                      <a:pt x="539" y="661"/>
                    </a:cubicBezTo>
                    <a:cubicBezTo>
                      <a:pt x="547" y="661"/>
                      <a:pt x="554" y="657"/>
                      <a:pt x="561" y="654"/>
                    </a:cubicBezTo>
                    <a:cubicBezTo>
                      <a:pt x="1057" y="369"/>
                      <a:pt x="1057" y="369"/>
                      <a:pt x="1057" y="369"/>
                    </a:cubicBezTo>
                    <a:cubicBezTo>
                      <a:pt x="1068" y="362"/>
                      <a:pt x="1079" y="347"/>
                      <a:pt x="1079" y="329"/>
                    </a:cubicBezTo>
                    <a:cubicBezTo>
                      <a:pt x="1079" y="315"/>
                      <a:pt x="1068" y="300"/>
                      <a:pt x="1057" y="293"/>
                    </a:cubicBezTo>
                    <a:cubicBezTo>
                      <a:pt x="561" y="8"/>
                      <a:pt x="561" y="8"/>
                      <a:pt x="561" y="8"/>
                    </a:cubicBezTo>
                    <a:cubicBezTo>
                      <a:pt x="547" y="-3"/>
                      <a:pt x="532" y="-3"/>
                      <a:pt x="517" y="8"/>
                    </a:cubicBezTo>
                    <a:close/>
                    <a:moveTo>
                      <a:pt x="539" y="562"/>
                    </a:moveTo>
                    <a:cubicBezTo>
                      <a:pt x="135" y="329"/>
                      <a:pt x="135" y="329"/>
                      <a:pt x="135" y="329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944" y="329"/>
                      <a:pt x="944" y="329"/>
                      <a:pt x="944" y="3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213;p311">
                <a:extLst>
                  <a:ext uri="{FF2B5EF4-FFF2-40B4-BE49-F238E27FC236}">
                    <a16:creationId xmlns:a16="http://schemas.microsoft.com/office/drawing/2014/main" id="{6A2E8705-DB70-1852-D67C-55CBBB4B89CA}"/>
                  </a:ext>
                </a:extLst>
              </p:cNvPr>
              <p:cNvSpPr/>
              <p:nvPr/>
            </p:nvSpPr>
            <p:spPr>
              <a:xfrm>
                <a:off x="3775457" y="1879570"/>
                <a:ext cx="261738" cy="90658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3" extrusionOk="0">
                    <a:moveTo>
                      <a:pt x="23" y="82"/>
                    </a:moveTo>
                    <a:cubicBezTo>
                      <a:pt x="515" y="370"/>
                      <a:pt x="515" y="370"/>
                      <a:pt x="515" y="370"/>
                    </a:cubicBezTo>
                    <a:cubicBezTo>
                      <a:pt x="523" y="373"/>
                      <a:pt x="530" y="373"/>
                      <a:pt x="537" y="373"/>
                    </a:cubicBezTo>
                    <a:cubicBezTo>
                      <a:pt x="545" y="373"/>
                      <a:pt x="552" y="373"/>
                      <a:pt x="559" y="370"/>
                    </a:cubicBezTo>
                    <a:cubicBezTo>
                      <a:pt x="1055" y="82"/>
                      <a:pt x="1055" y="82"/>
                      <a:pt x="1055" y="82"/>
                    </a:cubicBezTo>
                    <a:cubicBezTo>
                      <a:pt x="1073" y="71"/>
                      <a:pt x="1081" y="42"/>
                      <a:pt x="1070" y="23"/>
                    </a:cubicBezTo>
                    <a:cubicBezTo>
                      <a:pt x="1059" y="2"/>
                      <a:pt x="1029" y="-6"/>
                      <a:pt x="1008" y="5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2"/>
                      <a:pt x="5" y="23"/>
                    </a:cubicBezTo>
                    <a:cubicBezTo>
                      <a:pt x="-6" y="42"/>
                      <a:pt x="1" y="71"/>
                      <a:pt x="23" y="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214;p311">
                <a:extLst>
                  <a:ext uri="{FF2B5EF4-FFF2-40B4-BE49-F238E27FC236}">
                    <a16:creationId xmlns:a16="http://schemas.microsoft.com/office/drawing/2014/main" id="{0294F5CB-318D-123C-00E6-1A5FE9F5FCDF}"/>
                  </a:ext>
                </a:extLst>
              </p:cNvPr>
              <p:cNvSpPr/>
              <p:nvPr/>
            </p:nvSpPr>
            <p:spPr>
              <a:xfrm>
                <a:off x="3775457" y="1928555"/>
                <a:ext cx="261738" cy="91632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377" extrusionOk="0">
                    <a:moveTo>
                      <a:pt x="23" y="85"/>
                    </a:moveTo>
                    <a:cubicBezTo>
                      <a:pt x="515" y="369"/>
                      <a:pt x="515" y="369"/>
                      <a:pt x="515" y="369"/>
                    </a:cubicBezTo>
                    <a:cubicBezTo>
                      <a:pt x="523" y="373"/>
                      <a:pt x="530" y="377"/>
                      <a:pt x="537" y="377"/>
                    </a:cubicBezTo>
                    <a:cubicBezTo>
                      <a:pt x="545" y="377"/>
                      <a:pt x="552" y="373"/>
                      <a:pt x="559" y="369"/>
                    </a:cubicBezTo>
                    <a:cubicBezTo>
                      <a:pt x="1055" y="85"/>
                      <a:pt x="1055" y="85"/>
                      <a:pt x="1055" y="85"/>
                    </a:cubicBezTo>
                    <a:cubicBezTo>
                      <a:pt x="1073" y="70"/>
                      <a:pt x="1081" y="45"/>
                      <a:pt x="1070" y="23"/>
                    </a:cubicBezTo>
                    <a:cubicBezTo>
                      <a:pt x="1059" y="1"/>
                      <a:pt x="1029" y="-6"/>
                      <a:pt x="1008" y="5"/>
                    </a:cubicBezTo>
                    <a:cubicBezTo>
                      <a:pt x="537" y="278"/>
                      <a:pt x="537" y="278"/>
                      <a:pt x="537" y="278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45" y="-6"/>
                      <a:pt x="16" y="1"/>
                      <a:pt x="5" y="23"/>
                    </a:cubicBezTo>
                    <a:cubicBezTo>
                      <a:pt x="-6" y="45"/>
                      <a:pt x="1" y="70"/>
                      <a:pt x="23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2215;p311">
              <a:extLst>
                <a:ext uri="{FF2B5EF4-FFF2-40B4-BE49-F238E27FC236}">
                  <a16:creationId xmlns:a16="http://schemas.microsoft.com/office/drawing/2014/main" id="{1919E312-1815-5235-F58C-D806F4446B8C}"/>
                </a:ext>
              </a:extLst>
            </p:cNvPr>
            <p:cNvSpPr txBox="1"/>
            <p:nvPr/>
          </p:nvSpPr>
          <p:spPr>
            <a:xfrm>
              <a:off x="7868188" y="2230691"/>
              <a:ext cx="83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Infrastructure 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58" name="Google Shape;2216;p311">
            <a:extLst>
              <a:ext uri="{FF2B5EF4-FFF2-40B4-BE49-F238E27FC236}">
                <a16:creationId xmlns:a16="http://schemas.microsoft.com/office/drawing/2014/main" id="{FEDF7760-997E-F9CC-A3AF-4A221ACA570B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5093727"/>
            <a:ext cx="1097400" cy="460852"/>
            <a:chOff x="7737838" y="4034948"/>
            <a:chExt cx="1097400" cy="460852"/>
          </a:xfrm>
        </p:grpSpPr>
        <p:sp>
          <p:nvSpPr>
            <p:cNvPr id="59" name="Google Shape;2217;p311">
              <a:extLst>
                <a:ext uri="{FF2B5EF4-FFF2-40B4-BE49-F238E27FC236}">
                  <a16:creationId xmlns:a16="http://schemas.microsoft.com/office/drawing/2014/main" id="{1A4BA25D-6042-B464-B1A1-8D03371444CB}"/>
                </a:ext>
              </a:extLst>
            </p:cNvPr>
            <p:cNvSpPr txBox="1"/>
            <p:nvPr/>
          </p:nvSpPr>
          <p:spPr>
            <a:xfrm>
              <a:off x="7737838" y="4287899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 dirty="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Cloud</a:t>
              </a:r>
              <a:endParaRPr sz="750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60" name="Google Shape;2218;p311">
              <a:extLst>
                <a:ext uri="{FF2B5EF4-FFF2-40B4-BE49-F238E27FC236}">
                  <a16:creationId xmlns:a16="http://schemas.microsoft.com/office/drawing/2014/main" id="{35E39596-E6FA-F658-84E3-B1E2980BE122}"/>
                </a:ext>
              </a:extLst>
            </p:cNvPr>
            <p:cNvGrpSpPr/>
            <p:nvPr/>
          </p:nvGrpSpPr>
          <p:grpSpPr>
            <a:xfrm>
              <a:off x="8170916" y="4034948"/>
              <a:ext cx="231244" cy="217430"/>
              <a:chOff x="1710537" y="1044716"/>
              <a:chExt cx="231244" cy="217430"/>
            </a:xfrm>
          </p:grpSpPr>
          <p:sp>
            <p:nvSpPr>
              <p:cNvPr id="61" name="Google Shape;2219;p311">
                <a:extLst>
                  <a:ext uri="{FF2B5EF4-FFF2-40B4-BE49-F238E27FC236}">
                    <a16:creationId xmlns:a16="http://schemas.microsoft.com/office/drawing/2014/main" id="{79A04642-B16E-F7DE-276C-A47AF1F7F273}"/>
                  </a:ext>
                </a:extLst>
              </p:cNvPr>
              <p:cNvSpPr/>
              <p:nvPr/>
            </p:nvSpPr>
            <p:spPr>
              <a:xfrm>
                <a:off x="1770212" y="1155227"/>
                <a:ext cx="116589" cy="106919"/>
              </a:xfrm>
              <a:custGeom>
                <a:avLst/>
                <a:gdLst/>
                <a:ahLst/>
                <a:cxnLst/>
                <a:rect l="l" t="t" r="r" b="b"/>
                <a:pathLst>
                  <a:path w="423" h="388" extrusionOk="0">
                    <a:moveTo>
                      <a:pt x="388" y="388"/>
                    </a:moveTo>
                    <a:cubicBezTo>
                      <a:pt x="34" y="388"/>
                      <a:pt x="34" y="388"/>
                      <a:pt x="34" y="388"/>
                    </a:cubicBezTo>
                    <a:cubicBezTo>
                      <a:pt x="14" y="388"/>
                      <a:pt x="0" y="374"/>
                      <a:pt x="0" y="35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4" y="0"/>
                      <a:pt x="34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408" y="0"/>
                      <a:pt x="423" y="17"/>
                      <a:pt x="423" y="35"/>
                    </a:cubicBezTo>
                    <a:cubicBezTo>
                      <a:pt x="423" y="354"/>
                      <a:pt x="423" y="354"/>
                      <a:pt x="423" y="354"/>
                    </a:cubicBezTo>
                    <a:cubicBezTo>
                      <a:pt x="423" y="374"/>
                      <a:pt x="408" y="388"/>
                      <a:pt x="388" y="388"/>
                    </a:cubicBezTo>
                    <a:close/>
                    <a:moveTo>
                      <a:pt x="69" y="319"/>
                    </a:moveTo>
                    <a:cubicBezTo>
                      <a:pt x="353" y="319"/>
                      <a:pt x="353" y="319"/>
                      <a:pt x="353" y="319"/>
                    </a:cubicBezTo>
                    <a:cubicBezTo>
                      <a:pt x="353" y="72"/>
                      <a:pt x="353" y="72"/>
                      <a:pt x="353" y="72"/>
                    </a:cubicBezTo>
                    <a:cubicBezTo>
                      <a:pt x="69" y="72"/>
                      <a:pt x="69" y="72"/>
                      <a:pt x="69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220;p311">
                <a:extLst>
                  <a:ext uri="{FF2B5EF4-FFF2-40B4-BE49-F238E27FC236}">
                    <a16:creationId xmlns:a16="http://schemas.microsoft.com/office/drawing/2014/main" id="{0A6A57A2-1BEE-17B0-05E1-6F8094A8F503}"/>
                  </a:ext>
                </a:extLst>
              </p:cNvPr>
              <p:cNvSpPr/>
              <p:nvPr/>
            </p:nvSpPr>
            <p:spPr>
              <a:xfrm>
                <a:off x="1779605" y="1199155"/>
                <a:ext cx="97526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70" extrusionOk="0">
                    <a:moveTo>
                      <a:pt x="354" y="70"/>
                    </a:moveTo>
                    <a:lnTo>
                      <a:pt x="0" y="70"/>
                    </a:lnTo>
                    <a:lnTo>
                      <a:pt x="0" y="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221;p311">
                <a:extLst>
                  <a:ext uri="{FF2B5EF4-FFF2-40B4-BE49-F238E27FC236}">
                    <a16:creationId xmlns:a16="http://schemas.microsoft.com/office/drawing/2014/main" id="{358DBC7D-A05C-F283-2849-16A4596527EB}"/>
                  </a:ext>
                </a:extLst>
              </p:cNvPr>
              <p:cNvSpPr/>
              <p:nvPr/>
            </p:nvSpPr>
            <p:spPr>
              <a:xfrm>
                <a:off x="1710537" y="1044716"/>
                <a:ext cx="231244" cy="16880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612" extrusionOk="0">
                    <a:moveTo>
                      <a:pt x="104" y="612"/>
                    </a:moveTo>
                    <a:cubicBezTo>
                      <a:pt x="46" y="585"/>
                      <a:pt x="6" y="527"/>
                      <a:pt x="0" y="464"/>
                    </a:cubicBezTo>
                    <a:cubicBezTo>
                      <a:pt x="-6" y="374"/>
                      <a:pt x="52" y="296"/>
                      <a:pt x="133" y="272"/>
                    </a:cubicBezTo>
                    <a:cubicBezTo>
                      <a:pt x="133" y="269"/>
                      <a:pt x="133" y="269"/>
                      <a:pt x="133" y="269"/>
                    </a:cubicBezTo>
                    <a:cubicBezTo>
                      <a:pt x="139" y="133"/>
                      <a:pt x="241" y="20"/>
                      <a:pt x="374" y="3"/>
                    </a:cubicBezTo>
                    <a:cubicBezTo>
                      <a:pt x="516" y="-18"/>
                      <a:pt x="649" y="78"/>
                      <a:pt x="681" y="214"/>
                    </a:cubicBezTo>
                    <a:cubicBezTo>
                      <a:pt x="728" y="229"/>
                      <a:pt x="768" y="255"/>
                      <a:pt x="797" y="296"/>
                    </a:cubicBezTo>
                    <a:cubicBezTo>
                      <a:pt x="829" y="342"/>
                      <a:pt x="844" y="397"/>
                      <a:pt x="835" y="455"/>
                    </a:cubicBezTo>
                    <a:cubicBezTo>
                      <a:pt x="826" y="510"/>
                      <a:pt x="794" y="559"/>
                      <a:pt x="751" y="591"/>
                    </a:cubicBezTo>
                    <a:cubicBezTo>
                      <a:pt x="707" y="536"/>
                      <a:pt x="707" y="536"/>
                      <a:pt x="707" y="536"/>
                    </a:cubicBezTo>
                    <a:cubicBezTo>
                      <a:pt x="739" y="513"/>
                      <a:pt x="760" y="481"/>
                      <a:pt x="765" y="443"/>
                    </a:cubicBezTo>
                    <a:cubicBezTo>
                      <a:pt x="771" y="406"/>
                      <a:pt x="763" y="368"/>
                      <a:pt x="739" y="336"/>
                    </a:cubicBezTo>
                    <a:cubicBezTo>
                      <a:pt x="716" y="307"/>
                      <a:pt x="681" y="287"/>
                      <a:pt x="644" y="281"/>
                    </a:cubicBezTo>
                    <a:cubicBezTo>
                      <a:pt x="618" y="275"/>
                      <a:pt x="618" y="275"/>
                      <a:pt x="618" y="275"/>
                    </a:cubicBezTo>
                    <a:cubicBezTo>
                      <a:pt x="615" y="249"/>
                      <a:pt x="615" y="249"/>
                      <a:pt x="615" y="249"/>
                    </a:cubicBezTo>
                    <a:cubicBezTo>
                      <a:pt x="600" y="136"/>
                      <a:pt x="496" y="58"/>
                      <a:pt x="383" y="72"/>
                    </a:cubicBezTo>
                    <a:cubicBezTo>
                      <a:pt x="284" y="87"/>
                      <a:pt x="209" y="168"/>
                      <a:pt x="206" y="269"/>
                    </a:cubicBezTo>
                    <a:cubicBezTo>
                      <a:pt x="206" y="278"/>
                      <a:pt x="206" y="287"/>
                      <a:pt x="206" y="296"/>
                    </a:cubicBezTo>
                    <a:cubicBezTo>
                      <a:pt x="212" y="333"/>
                      <a:pt x="212" y="333"/>
                      <a:pt x="212" y="333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113" y="339"/>
                      <a:pt x="67" y="394"/>
                      <a:pt x="73" y="458"/>
                    </a:cubicBezTo>
                    <a:cubicBezTo>
                      <a:pt x="75" y="496"/>
                      <a:pt x="99" y="530"/>
                      <a:pt x="133" y="5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2222;p311">
            <a:extLst>
              <a:ext uri="{FF2B5EF4-FFF2-40B4-BE49-F238E27FC236}">
                <a16:creationId xmlns:a16="http://schemas.microsoft.com/office/drawing/2014/main" id="{7907040F-A3FA-9D72-E4B7-05B361FC2585}"/>
              </a:ext>
            </a:extLst>
          </p:cNvPr>
          <p:cNvGrpSpPr>
            <a:grpSpLocks noChangeAspect="1"/>
          </p:cNvGrpSpPr>
          <p:nvPr/>
        </p:nvGrpSpPr>
        <p:grpSpPr>
          <a:xfrm>
            <a:off x="9252213" y="3607622"/>
            <a:ext cx="1097400" cy="484132"/>
            <a:chOff x="6957798" y="2517815"/>
            <a:chExt cx="1097400" cy="484132"/>
          </a:xfrm>
        </p:grpSpPr>
        <p:grpSp>
          <p:nvGrpSpPr>
            <p:cNvPr id="65" name="Google Shape;2223;p311">
              <a:extLst>
                <a:ext uri="{FF2B5EF4-FFF2-40B4-BE49-F238E27FC236}">
                  <a16:creationId xmlns:a16="http://schemas.microsoft.com/office/drawing/2014/main" id="{64E7FD7A-BB0D-8D56-9C98-E1D65B9D0D8A}"/>
                </a:ext>
              </a:extLst>
            </p:cNvPr>
            <p:cNvGrpSpPr/>
            <p:nvPr/>
          </p:nvGrpSpPr>
          <p:grpSpPr>
            <a:xfrm>
              <a:off x="7396767" y="2517815"/>
              <a:ext cx="219460" cy="263353"/>
              <a:chOff x="7738199" y="5086800"/>
              <a:chExt cx="323640" cy="387000"/>
            </a:xfrm>
          </p:grpSpPr>
          <p:sp>
            <p:nvSpPr>
              <p:cNvPr id="67" name="Google Shape;2224;p311">
                <a:extLst>
                  <a:ext uri="{FF2B5EF4-FFF2-40B4-BE49-F238E27FC236}">
                    <a16:creationId xmlns:a16="http://schemas.microsoft.com/office/drawing/2014/main" id="{A3E872E7-7C91-BEE9-3AD0-6B2A30DE3E35}"/>
                  </a:ext>
                </a:extLst>
              </p:cNvPr>
              <p:cNvSpPr/>
              <p:nvPr/>
            </p:nvSpPr>
            <p:spPr>
              <a:xfrm>
                <a:off x="7738199" y="5086800"/>
                <a:ext cx="323640" cy="38700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076" extrusionOk="0">
                    <a:moveTo>
                      <a:pt x="853" y="449"/>
                    </a:moveTo>
                    <a:cubicBezTo>
                      <a:pt x="765" y="449"/>
                      <a:pt x="765" y="449"/>
                      <a:pt x="765" y="449"/>
                    </a:cubicBezTo>
                    <a:cubicBezTo>
                      <a:pt x="765" y="314"/>
                      <a:pt x="765" y="314"/>
                      <a:pt x="765" y="314"/>
                    </a:cubicBezTo>
                    <a:cubicBezTo>
                      <a:pt x="765" y="143"/>
                      <a:pt x="623" y="0"/>
                      <a:pt x="452" y="0"/>
                    </a:cubicBezTo>
                    <a:cubicBezTo>
                      <a:pt x="277" y="0"/>
                      <a:pt x="135" y="143"/>
                      <a:pt x="135" y="314"/>
                    </a:cubicBezTo>
                    <a:cubicBezTo>
                      <a:pt x="135" y="449"/>
                      <a:pt x="135" y="449"/>
                      <a:pt x="135" y="449"/>
                    </a:cubicBezTo>
                    <a:cubicBezTo>
                      <a:pt x="47" y="449"/>
                      <a:pt x="47" y="449"/>
                      <a:pt x="47" y="449"/>
                    </a:cubicBezTo>
                    <a:cubicBezTo>
                      <a:pt x="22" y="449"/>
                      <a:pt x="0" y="471"/>
                      <a:pt x="0" y="493"/>
                    </a:cubicBezTo>
                    <a:cubicBezTo>
                      <a:pt x="0" y="1032"/>
                      <a:pt x="0" y="1032"/>
                      <a:pt x="0" y="1032"/>
                    </a:cubicBezTo>
                    <a:cubicBezTo>
                      <a:pt x="0" y="1058"/>
                      <a:pt x="22" y="1076"/>
                      <a:pt x="47" y="1076"/>
                    </a:cubicBezTo>
                    <a:cubicBezTo>
                      <a:pt x="853" y="1076"/>
                      <a:pt x="853" y="1076"/>
                      <a:pt x="853" y="1076"/>
                    </a:cubicBezTo>
                    <a:cubicBezTo>
                      <a:pt x="878" y="1076"/>
                      <a:pt x="900" y="1058"/>
                      <a:pt x="900" y="1032"/>
                    </a:cubicBezTo>
                    <a:cubicBezTo>
                      <a:pt x="900" y="493"/>
                      <a:pt x="900" y="493"/>
                      <a:pt x="900" y="493"/>
                    </a:cubicBezTo>
                    <a:cubicBezTo>
                      <a:pt x="900" y="471"/>
                      <a:pt x="878" y="449"/>
                      <a:pt x="853" y="449"/>
                    </a:cubicBezTo>
                    <a:close/>
                    <a:moveTo>
                      <a:pt x="226" y="314"/>
                    </a:moveTo>
                    <a:cubicBezTo>
                      <a:pt x="226" y="190"/>
                      <a:pt x="328" y="92"/>
                      <a:pt x="452" y="92"/>
                    </a:cubicBezTo>
                    <a:cubicBezTo>
                      <a:pt x="572" y="92"/>
                      <a:pt x="674" y="190"/>
                      <a:pt x="674" y="314"/>
                    </a:cubicBezTo>
                    <a:cubicBezTo>
                      <a:pt x="674" y="449"/>
                      <a:pt x="674" y="449"/>
                      <a:pt x="674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lose/>
                    <a:moveTo>
                      <a:pt x="809" y="989"/>
                    </a:move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540"/>
                      <a:pt x="91" y="540"/>
                      <a:pt x="91" y="540"/>
                    </a:cubicBezTo>
                    <a:cubicBezTo>
                      <a:pt x="809" y="540"/>
                      <a:pt x="809" y="540"/>
                      <a:pt x="809" y="5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225;p311">
                <a:extLst>
                  <a:ext uri="{FF2B5EF4-FFF2-40B4-BE49-F238E27FC236}">
                    <a16:creationId xmlns:a16="http://schemas.microsoft.com/office/drawing/2014/main" id="{C1AD54DF-7ACC-72AF-CFEB-3F54D5E03EB7}"/>
                  </a:ext>
                </a:extLst>
              </p:cNvPr>
              <p:cNvSpPr/>
              <p:nvPr/>
            </p:nvSpPr>
            <p:spPr>
              <a:xfrm>
                <a:off x="7876080" y="5337720"/>
                <a:ext cx="4788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134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4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226;p311">
                <a:extLst>
                  <a:ext uri="{FF2B5EF4-FFF2-40B4-BE49-F238E27FC236}">
                    <a16:creationId xmlns:a16="http://schemas.microsoft.com/office/drawing/2014/main" id="{ECD08771-468C-5507-9AE2-4ACD624CFCDC}"/>
                  </a:ext>
                </a:extLst>
              </p:cNvPr>
              <p:cNvSpPr/>
              <p:nvPr/>
            </p:nvSpPr>
            <p:spPr>
              <a:xfrm>
                <a:off x="794808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27;p311">
                <a:extLst>
                  <a:ext uri="{FF2B5EF4-FFF2-40B4-BE49-F238E27FC236}">
                    <a16:creationId xmlns:a16="http://schemas.microsoft.com/office/drawing/2014/main" id="{482C2136-C991-251A-A4E8-CA29D14F5336}"/>
                  </a:ext>
                </a:extLst>
              </p:cNvPr>
              <p:cNvSpPr/>
              <p:nvPr/>
            </p:nvSpPr>
            <p:spPr>
              <a:xfrm>
                <a:off x="7803720" y="5337720"/>
                <a:ext cx="48240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5" extrusionOk="0">
                    <a:moveTo>
                      <a:pt x="135" y="0"/>
                    </a:moveTo>
                    <a:lnTo>
                      <a:pt x="0" y="0"/>
                    </a:lnTo>
                    <a:lnTo>
                      <a:pt x="0" y="135"/>
                    </a:lnTo>
                    <a:lnTo>
                      <a:pt x="135" y="1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2228;p311">
              <a:extLst>
                <a:ext uri="{FF2B5EF4-FFF2-40B4-BE49-F238E27FC236}">
                  <a16:creationId xmlns:a16="http://schemas.microsoft.com/office/drawing/2014/main" id="{7E786D4B-6813-EC39-B90F-EE3BA1F8A1C9}"/>
                </a:ext>
              </a:extLst>
            </p:cNvPr>
            <p:cNvSpPr txBox="1"/>
            <p:nvPr/>
          </p:nvSpPr>
          <p:spPr>
            <a:xfrm>
              <a:off x="6957798" y="2794047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Security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71" name="Google Shape;2229;p311">
            <a:extLst>
              <a:ext uri="{FF2B5EF4-FFF2-40B4-BE49-F238E27FC236}">
                <a16:creationId xmlns:a16="http://schemas.microsoft.com/office/drawing/2014/main" id="{9F0B25E5-220A-3921-041D-EF7571534CF7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3636782"/>
            <a:ext cx="1097400" cy="456703"/>
            <a:chOff x="7737004" y="3698682"/>
            <a:chExt cx="1097400" cy="456703"/>
          </a:xfrm>
        </p:grpSpPr>
        <p:sp>
          <p:nvSpPr>
            <p:cNvPr id="72" name="Google Shape;2230;p311">
              <a:extLst>
                <a:ext uri="{FF2B5EF4-FFF2-40B4-BE49-F238E27FC236}">
                  <a16:creationId xmlns:a16="http://schemas.microsoft.com/office/drawing/2014/main" id="{36A57CB6-999F-B62F-F999-BC32FD45FF76}"/>
                </a:ext>
              </a:extLst>
            </p:cNvPr>
            <p:cNvSpPr txBox="1"/>
            <p:nvPr/>
          </p:nvSpPr>
          <p:spPr>
            <a:xfrm>
              <a:off x="7737004" y="3947484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1D242C"/>
                </a:buClr>
                <a:buSzPts val="11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SRE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3" name="Google Shape;2231;p311">
              <a:extLst>
                <a:ext uri="{FF2B5EF4-FFF2-40B4-BE49-F238E27FC236}">
                  <a16:creationId xmlns:a16="http://schemas.microsoft.com/office/drawing/2014/main" id="{F9FD0342-7FB2-3E0E-EF1B-07F0701325AD}"/>
                </a:ext>
              </a:extLst>
            </p:cNvPr>
            <p:cNvGrpSpPr/>
            <p:nvPr/>
          </p:nvGrpSpPr>
          <p:grpSpPr>
            <a:xfrm>
              <a:off x="8168817" y="3698682"/>
              <a:ext cx="233776" cy="232901"/>
              <a:chOff x="595371" y="3802924"/>
              <a:chExt cx="307640" cy="306489"/>
            </a:xfrm>
          </p:grpSpPr>
          <p:sp>
            <p:nvSpPr>
              <p:cNvPr id="74" name="Google Shape;2232;p311">
                <a:extLst>
                  <a:ext uri="{FF2B5EF4-FFF2-40B4-BE49-F238E27FC236}">
                    <a16:creationId xmlns:a16="http://schemas.microsoft.com/office/drawing/2014/main" id="{A79FADB9-F608-E34E-0A22-D2C76D1738CB}"/>
                  </a:ext>
                </a:extLst>
              </p:cNvPr>
              <p:cNvSpPr/>
              <p:nvPr/>
            </p:nvSpPr>
            <p:spPr>
              <a:xfrm>
                <a:off x="595371" y="3802924"/>
                <a:ext cx="307640" cy="30648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68" extrusionOk="0">
                    <a:moveTo>
                      <a:pt x="538" y="1068"/>
                    </a:moveTo>
                    <a:cubicBezTo>
                      <a:pt x="243" y="1068"/>
                      <a:pt x="0" y="829"/>
                      <a:pt x="0" y="534"/>
                    </a:cubicBezTo>
                    <a:cubicBezTo>
                      <a:pt x="0" y="239"/>
                      <a:pt x="243" y="0"/>
                      <a:pt x="538" y="0"/>
                    </a:cubicBezTo>
                    <a:cubicBezTo>
                      <a:pt x="833" y="0"/>
                      <a:pt x="1072" y="239"/>
                      <a:pt x="1072" y="534"/>
                    </a:cubicBezTo>
                    <a:cubicBezTo>
                      <a:pt x="1072" y="829"/>
                      <a:pt x="833" y="1068"/>
                      <a:pt x="538" y="1068"/>
                    </a:cubicBezTo>
                    <a:close/>
                    <a:moveTo>
                      <a:pt x="538" y="88"/>
                    </a:moveTo>
                    <a:cubicBezTo>
                      <a:pt x="291" y="88"/>
                      <a:pt x="92" y="287"/>
                      <a:pt x="92" y="534"/>
                    </a:cubicBezTo>
                    <a:cubicBezTo>
                      <a:pt x="92" y="781"/>
                      <a:pt x="291" y="980"/>
                      <a:pt x="538" y="980"/>
                    </a:cubicBezTo>
                    <a:cubicBezTo>
                      <a:pt x="781" y="980"/>
                      <a:pt x="984" y="781"/>
                      <a:pt x="984" y="534"/>
                    </a:cubicBezTo>
                    <a:cubicBezTo>
                      <a:pt x="984" y="287"/>
                      <a:pt x="781" y="88"/>
                      <a:pt x="538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33;p311">
                <a:extLst>
                  <a:ext uri="{FF2B5EF4-FFF2-40B4-BE49-F238E27FC236}">
                    <a16:creationId xmlns:a16="http://schemas.microsoft.com/office/drawing/2014/main" id="{54E8353D-A4A6-2D82-E83D-9FA6291A64BC}"/>
                  </a:ext>
                </a:extLst>
              </p:cNvPr>
              <p:cNvSpPr/>
              <p:nvPr/>
            </p:nvSpPr>
            <p:spPr>
              <a:xfrm>
                <a:off x="689587" y="3990206"/>
                <a:ext cx="119207" cy="11834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13" extrusionOk="0">
                    <a:moveTo>
                      <a:pt x="210" y="413"/>
                    </a:moveTo>
                    <a:cubicBezTo>
                      <a:pt x="96" y="413"/>
                      <a:pt x="0" y="320"/>
                      <a:pt x="0" y="206"/>
                    </a:cubicBezTo>
                    <a:cubicBezTo>
                      <a:pt x="0" y="92"/>
                      <a:pt x="96" y="0"/>
                      <a:pt x="210" y="0"/>
                    </a:cubicBezTo>
                    <a:cubicBezTo>
                      <a:pt x="324" y="0"/>
                      <a:pt x="416" y="92"/>
                      <a:pt x="416" y="206"/>
                    </a:cubicBezTo>
                    <a:cubicBezTo>
                      <a:pt x="416" y="320"/>
                      <a:pt x="324" y="413"/>
                      <a:pt x="210" y="413"/>
                    </a:cubicBezTo>
                    <a:close/>
                    <a:moveTo>
                      <a:pt x="210" y="88"/>
                    </a:moveTo>
                    <a:cubicBezTo>
                      <a:pt x="144" y="88"/>
                      <a:pt x="92" y="144"/>
                      <a:pt x="92" y="206"/>
                    </a:cubicBezTo>
                    <a:cubicBezTo>
                      <a:pt x="92" y="273"/>
                      <a:pt x="144" y="324"/>
                      <a:pt x="210" y="324"/>
                    </a:cubicBezTo>
                    <a:cubicBezTo>
                      <a:pt x="273" y="324"/>
                      <a:pt x="328" y="273"/>
                      <a:pt x="328" y="206"/>
                    </a:cubicBezTo>
                    <a:cubicBezTo>
                      <a:pt x="328" y="144"/>
                      <a:pt x="273" y="88"/>
                      <a:pt x="210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34;p311">
                <a:extLst>
                  <a:ext uri="{FF2B5EF4-FFF2-40B4-BE49-F238E27FC236}">
                    <a16:creationId xmlns:a16="http://schemas.microsoft.com/office/drawing/2014/main" id="{2326CBD5-653A-CF91-4395-DA4C467B282E}"/>
                  </a:ext>
                </a:extLst>
              </p:cNvPr>
              <p:cNvSpPr/>
              <p:nvPr/>
            </p:nvSpPr>
            <p:spPr>
              <a:xfrm>
                <a:off x="643053" y="3897140"/>
                <a:ext cx="212275" cy="211412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37" extrusionOk="0">
                    <a:moveTo>
                      <a:pt x="372" y="737"/>
                    </a:moveTo>
                    <a:cubicBezTo>
                      <a:pt x="166" y="737"/>
                      <a:pt x="0" y="571"/>
                      <a:pt x="0" y="368"/>
                    </a:cubicBezTo>
                    <a:cubicBezTo>
                      <a:pt x="0" y="165"/>
                      <a:pt x="166" y="0"/>
                      <a:pt x="372" y="0"/>
                    </a:cubicBezTo>
                    <a:cubicBezTo>
                      <a:pt x="574" y="0"/>
                      <a:pt x="740" y="165"/>
                      <a:pt x="740" y="368"/>
                    </a:cubicBezTo>
                    <a:cubicBezTo>
                      <a:pt x="740" y="571"/>
                      <a:pt x="574" y="737"/>
                      <a:pt x="372" y="737"/>
                    </a:cubicBezTo>
                    <a:close/>
                    <a:moveTo>
                      <a:pt x="372" y="88"/>
                    </a:moveTo>
                    <a:cubicBezTo>
                      <a:pt x="217" y="88"/>
                      <a:pt x="88" y="213"/>
                      <a:pt x="88" y="368"/>
                    </a:cubicBezTo>
                    <a:cubicBezTo>
                      <a:pt x="88" y="523"/>
                      <a:pt x="217" y="648"/>
                      <a:pt x="372" y="648"/>
                    </a:cubicBezTo>
                    <a:cubicBezTo>
                      <a:pt x="527" y="648"/>
                      <a:pt x="652" y="523"/>
                      <a:pt x="652" y="368"/>
                    </a:cubicBezTo>
                    <a:cubicBezTo>
                      <a:pt x="652" y="213"/>
                      <a:pt x="527" y="88"/>
                      <a:pt x="372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2235;p311">
            <a:extLst>
              <a:ext uri="{FF2B5EF4-FFF2-40B4-BE49-F238E27FC236}">
                <a16:creationId xmlns:a16="http://schemas.microsoft.com/office/drawing/2014/main" id="{3C705DBF-0331-CAF7-3478-49A6C6C1F9D3}"/>
              </a:ext>
            </a:extLst>
          </p:cNvPr>
          <p:cNvGrpSpPr>
            <a:grpSpLocks noChangeAspect="1"/>
          </p:cNvGrpSpPr>
          <p:nvPr/>
        </p:nvGrpSpPr>
        <p:grpSpPr>
          <a:xfrm>
            <a:off x="8483191" y="5093737"/>
            <a:ext cx="1097400" cy="477150"/>
            <a:chOff x="6968816" y="4034958"/>
            <a:chExt cx="1097400" cy="477150"/>
          </a:xfrm>
        </p:grpSpPr>
        <p:sp>
          <p:nvSpPr>
            <p:cNvPr id="78" name="Google Shape;2236;p311">
              <a:extLst>
                <a:ext uri="{FF2B5EF4-FFF2-40B4-BE49-F238E27FC236}">
                  <a16:creationId xmlns:a16="http://schemas.microsoft.com/office/drawing/2014/main" id="{511E8689-CF75-5F91-045E-E33A785D6325}"/>
                </a:ext>
              </a:extLst>
            </p:cNvPr>
            <p:cNvSpPr txBox="1"/>
            <p:nvPr/>
          </p:nvSpPr>
          <p:spPr>
            <a:xfrm>
              <a:off x="6968816" y="4304208"/>
              <a:ext cx="10974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00C805"/>
                </a:buClr>
                <a:buSzPts val="1400"/>
                <a:buFont typeface="Arial"/>
                <a:buNone/>
              </a:pPr>
              <a:r>
                <a:rPr lang="en" sz="75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Back-End</a:t>
              </a:r>
              <a:endParaRPr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grpSp>
          <p:nvGrpSpPr>
            <p:cNvPr id="79" name="Google Shape;2237;p311">
              <a:extLst>
                <a:ext uri="{FF2B5EF4-FFF2-40B4-BE49-F238E27FC236}">
                  <a16:creationId xmlns:a16="http://schemas.microsoft.com/office/drawing/2014/main" id="{1E018A68-F36F-8284-8843-64AE907E28A9}"/>
                </a:ext>
              </a:extLst>
            </p:cNvPr>
            <p:cNvGrpSpPr/>
            <p:nvPr/>
          </p:nvGrpSpPr>
          <p:grpSpPr>
            <a:xfrm>
              <a:off x="7400376" y="4034958"/>
              <a:ext cx="234282" cy="215220"/>
              <a:chOff x="2835257" y="3887323"/>
              <a:chExt cx="234282" cy="215220"/>
            </a:xfrm>
          </p:grpSpPr>
          <p:sp>
            <p:nvSpPr>
              <p:cNvPr id="80" name="Google Shape;2238;p311">
                <a:extLst>
                  <a:ext uri="{FF2B5EF4-FFF2-40B4-BE49-F238E27FC236}">
                    <a16:creationId xmlns:a16="http://schemas.microsoft.com/office/drawing/2014/main" id="{9CBCB3B3-7695-AABC-E021-C8F0B0F76436}"/>
                  </a:ext>
                </a:extLst>
              </p:cNvPr>
              <p:cNvSpPr/>
              <p:nvPr/>
            </p:nvSpPr>
            <p:spPr>
              <a:xfrm>
                <a:off x="2835257" y="3887323"/>
                <a:ext cx="234282" cy="215220"/>
              </a:xfrm>
              <a:custGeom>
                <a:avLst/>
                <a:gdLst/>
                <a:ahLst/>
                <a:cxnLst/>
                <a:rect l="l" t="t" r="r" b="b"/>
                <a:pathLst>
                  <a:path w="849" h="780" extrusionOk="0">
                    <a:moveTo>
                      <a:pt x="815" y="780"/>
                    </a:moveTo>
                    <a:cubicBezTo>
                      <a:pt x="35" y="780"/>
                      <a:pt x="35" y="780"/>
                      <a:pt x="35" y="780"/>
                    </a:cubicBezTo>
                    <a:cubicBezTo>
                      <a:pt x="15" y="780"/>
                      <a:pt x="0" y="762"/>
                      <a:pt x="0" y="74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7"/>
                      <a:pt x="15" y="0"/>
                      <a:pt x="35" y="0"/>
                    </a:cubicBezTo>
                    <a:cubicBezTo>
                      <a:pt x="815" y="0"/>
                      <a:pt x="815" y="0"/>
                      <a:pt x="815" y="0"/>
                    </a:cubicBezTo>
                    <a:cubicBezTo>
                      <a:pt x="832" y="0"/>
                      <a:pt x="849" y="17"/>
                      <a:pt x="849" y="35"/>
                    </a:cubicBezTo>
                    <a:cubicBezTo>
                      <a:pt x="849" y="742"/>
                      <a:pt x="849" y="742"/>
                      <a:pt x="849" y="742"/>
                    </a:cubicBezTo>
                    <a:cubicBezTo>
                      <a:pt x="849" y="762"/>
                      <a:pt x="832" y="780"/>
                      <a:pt x="815" y="780"/>
                    </a:cubicBezTo>
                    <a:close/>
                    <a:moveTo>
                      <a:pt x="70" y="707"/>
                    </a:moveTo>
                    <a:cubicBezTo>
                      <a:pt x="777" y="707"/>
                      <a:pt x="777" y="707"/>
                      <a:pt x="777" y="707"/>
                    </a:cubicBezTo>
                    <a:cubicBezTo>
                      <a:pt x="777" y="72"/>
                      <a:pt x="777" y="72"/>
                      <a:pt x="777" y="72"/>
                    </a:cubicBezTo>
                    <a:cubicBezTo>
                      <a:pt x="70" y="72"/>
                      <a:pt x="70" y="72"/>
                      <a:pt x="70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239;p311">
                <a:extLst>
                  <a:ext uri="{FF2B5EF4-FFF2-40B4-BE49-F238E27FC236}">
                    <a16:creationId xmlns:a16="http://schemas.microsoft.com/office/drawing/2014/main" id="{8678DE9E-2972-7F7E-FD9F-186942A656FF}"/>
                  </a:ext>
                </a:extLst>
              </p:cNvPr>
              <p:cNvSpPr/>
              <p:nvPr/>
            </p:nvSpPr>
            <p:spPr>
              <a:xfrm>
                <a:off x="2874488" y="3916885"/>
                <a:ext cx="19063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70" extrusionOk="0">
                    <a:moveTo>
                      <a:pt x="35" y="0"/>
                    </a:moveTo>
                    <a:cubicBezTo>
                      <a:pt x="55" y="0"/>
                      <a:pt x="70" y="15"/>
                      <a:pt x="70" y="35"/>
                    </a:cubicBezTo>
                    <a:cubicBezTo>
                      <a:pt x="70" y="55"/>
                      <a:pt x="55" y="70"/>
                      <a:pt x="35" y="70"/>
                    </a:cubicBezTo>
                    <a:cubicBezTo>
                      <a:pt x="15" y="70"/>
                      <a:pt x="0" y="55"/>
                      <a:pt x="0" y="35"/>
                    </a:cubicBezTo>
                    <a:cubicBezTo>
                      <a:pt x="0" y="15"/>
                      <a:pt x="15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240;p311">
                <a:extLst>
                  <a:ext uri="{FF2B5EF4-FFF2-40B4-BE49-F238E27FC236}">
                    <a16:creationId xmlns:a16="http://schemas.microsoft.com/office/drawing/2014/main" id="{1878C9D9-14E9-B970-F282-B2AF36BE56E4}"/>
                  </a:ext>
                </a:extLst>
              </p:cNvPr>
              <p:cNvSpPr/>
              <p:nvPr/>
            </p:nvSpPr>
            <p:spPr>
              <a:xfrm>
                <a:off x="2912891" y="3916885"/>
                <a:ext cx="19892" cy="19063"/>
              </a:xfrm>
              <a:custGeom>
                <a:avLst/>
                <a:gdLst/>
                <a:ahLst/>
                <a:cxnLst/>
                <a:rect l="l" t="t" r="r" b="b"/>
                <a:pathLst>
                  <a:path w="73" h="70" extrusionOk="0">
                    <a:moveTo>
                      <a:pt x="38" y="0"/>
                    </a:moveTo>
                    <a:cubicBezTo>
                      <a:pt x="55" y="0"/>
                      <a:pt x="73" y="15"/>
                      <a:pt x="73" y="35"/>
                    </a:cubicBezTo>
                    <a:cubicBezTo>
                      <a:pt x="73" y="55"/>
                      <a:pt x="55" y="70"/>
                      <a:pt x="38" y="70"/>
                    </a:cubicBezTo>
                    <a:cubicBezTo>
                      <a:pt x="18" y="70"/>
                      <a:pt x="0" y="55"/>
                      <a:pt x="0" y="35"/>
                    </a:cubicBezTo>
                    <a:cubicBezTo>
                      <a:pt x="0" y="15"/>
                      <a:pt x="18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241;p311">
                <a:extLst>
                  <a:ext uri="{FF2B5EF4-FFF2-40B4-BE49-F238E27FC236}">
                    <a16:creationId xmlns:a16="http://schemas.microsoft.com/office/drawing/2014/main" id="{8B3D2202-A2A0-6BDC-2F2E-2C65B39F5BEF}"/>
                  </a:ext>
                </a:extLst>
              </p:cNvPr>
              <p:cNvSpPr/>
              <p:nvPr/>
            </p:nvSpPr>
            <p:spPr>
              <a:xfrm>
                <a:off x="2844927" y="3945894"/>
                <a:ext cx="215220" cy="117417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26" extrusionOk="0">
                    <a:moveTo>
                      <a:pt x="672" y="426"/>
                    </a:moveTo>
                    <a:lnTo>
                      <a:pt x="530" y="426"/>
                    </a:lnTo>
                    <a:lnTo>
                      <a:pt x="530" y="353"/>
                    </a:lnTo>
                    <a:lnTo>
                      <a:pt x="672" y="353"/>
                    </a:lnTo>
                    <a:close/>
                    <a:moveTo>
                      <a:pt x="461" y="426"/>
                    </a:moveTo>
                    <a:lnTo>
                      <a:pt x="319" y="426"/>
                    </a:lnTo>
                    <a:lnTo>
                      <a:pt x="319" y="353"/>
                    </a:lnTo>
                    <a:lnTo>
                      <a:pt x="461" y="353"/>
                    </a:lnTo>
                    <a:close/>
                    <a:moveTo>
                      <a:pt x="246" y="426"/>
                    </a:moveTo>
                    <a:lnTo>
                      <a:pt x="107" y="426"/>
                    </a:lnTo>
                    <a:lnTo>
                      <a:pt x="107" y="353"/>
                    </a:lnTo>
                    <a:lnTo>
                      <a:pt x="246" y="353"/>
                    </a:lnTo>
                    <a:close/>
                    <a:moveTo>
                      <a:pt x="672" y="318"/>
                    </a:moveTo>
                    <a:lnTo>
                      <a:pt x="530" y="318"/>
                    </a:lnTo>
                    <a:lnTo>
                      <a:pt x="530" y="249"/>
                    </a:lnTo>
                    <a:lnTo>
                      <a:pt x="672" y="249"/>
                    </a:lnTo>
                    <a:close/>
                    <a:moveTo>
                      <a:pt x="461" y="318"/>
                    </a:moveTo>
                    <a:lnTo>
                      <a:pt x="319" y="318"/>
                    </a:lnTo>
                    <a:lnTo>
                      <a:pt x="319" y="249"/>
                    </a:lnTo>
                    <a:lnTo>
                      <a:pt x="461" y="249"/>
                    </a:lnTo>
                    <a:close/>
                    <a:moveTo>
                      <a:pt x="246" y="318"/>
                    </a:moveTo>
                    <a:lnTo>
                      <a:pt x="107" y="318"/>
                    </a:lnTo>
                    <a:lnTo>
                      <a:pt x="107" y="249"/>
                    </a:lnTo>
                    <a:lnTo>
                      <a:pt x="246" y="249"/>
                    </a:lnTo>
                    <a:close/>
                    <a:moveTo>
                      <a:pt x="672" y="214"/>
                    </a:moveTo>
                    <a:lnTo>
                      <a:pt x="530" y="214"/>
                    </a:lnTo>
                    <a:lnTo>
                      <a:pt x="530" y="142"/>
                    </a:lnTo>
                    <a:lnTo>
                      <a:pt x="672" y="142"/>
                    </a:lnTo>
                    <a:close/>
                    <a:moveTo>
                      <a:pt x="461" y="214"/>
                    </a:moveTo>
                    <a:lnTo>
                      <a:pt x="319" y="214"/>
                    </a:lnTo>
                    <a:lnTo>
                      <a:pt x="319" y="142"/>
                    </a:lnTo>
                    <a:lnTo>
                      <a:pt x="461" y="142"/>
                    </a:lnTo>
                    <a:close/>
                    <a:moveTo>
                      <a:pt x="246" y="214"/>
                    </a:moveTo>
                    <a:lnTo>
                      <a:pt x="107" y="214"/>
                    </a:lnTo>
                    <a:lnTo>
                      <a:pt x="107" y="142"/>
                    </a:lnTo>
                    <a:lnTo>
                      <a:pt x="246" y="142"/>
                    </a:lnTo>
                    <a:close/>
                    <a:moveTo>
                      <a:pt x="780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2242;p311">
            <a:extLst>
              <a:ext uri="{FF2B5EF4-FFF2-40B4-BE49-F238E27FC236}">
                <a16:creationId xmlns:a16="http://schemas.microsoft.com/office/drawing/2014/main" id="{0FAEF7F8-7BCC-C3D0-1723-BF5CA192E11A}"/>
              </a:ext>
            </a:extLst>
          </p:cNvPr>
          <p:cNvSpPr txBox="1">
            <a:spLocks noChangeAspect="1"/>
          </p:cNvSpPr>
          <p:nvPr/>
        </p:nvSpPr>
        <p:spPr>
          <a:xfrm>
            <a:off x="8483191" y="4586846"/>
            <a:ext cx="10974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Web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85" name="Google Shape;2243;p311">
            <a:extLst>
              <a:ext uri="{FF2B5EF4-FFF2-40B4-BE49-F238E27FC236}">
                <a16:creationId xmlns:a16="http://schemas.microsoft.com/office/drawing/2014/main" id="{C04CFAE8-4011-4093-149B-7E595A1B2D23}"/>
              </a:ext>
            </a:extLst>
          </p:cNvPr>
          <p:cNvGrpSpPr>
            <a:grpSpLocks noChangeAspect="1"/>
          </p:cNvGrpSpPr>
          <p:nvPr/>
        </p:nvGrpSpPr>
        <p:grpSpPr>
          <a:xfrm>
            <a:off x="8915332" y="4299915"/>
            <a:ext cx="233119" cy="232901"/>
            <a:chOff x="561476" y="4481395"/>
            <a:chExt cx="306776" cy="306489"/>
          </a:xfrm>
          <a:solidFill>
            <a:schemeClr val="accent2"/>
          </a:solidFill>
        </p:grpSpPr>
        <p:sp>
          <p:nvSpPr>
            <p:cNvPr id="86" name="Google Shape;2244;p311">
              <a:extLst>
                <a:ext uri="{FF2B5EF4-FFF2-40B4-BE49-F238E27FC236}">
                  <a16:creationId xmlns:a16="http://schemas.microsoft.com/office/drawing/2014/main" id="{F1FC1CD2-EF0E-5125-C94C-FA762DBD7354}"/>
                </a:ext>
              </a:extLst>
            </p:cNvPr>
            <p:cNvSpPr/>
            <p:nvPr/>
          </p:nvSpPr>
          <p:spPr>
            <a:xfrm>
              <a:off x="561476" y="4481395"/>
              <a:ext cx="306776" cy="306489"/>
            </a:xfrm>
            <a:custGeom>
              <a:avLst/>
              <a:gdLst/>
              <a:ahLst/>
              <a:cxnLst/>
              <a:rect l="l" t="t" r="r" b="b"/>
              <a:pathLst>
                <a:path w="1069" h="1068" extrusionOk="0">
                  <a:moveTo>
                    <a:pt x="534" y="1068"/>
                  </a:moveTo>
                  <a:cubicBezTo>
                    <a:pt x="239" y="1068"/>
                    <a:pt x="0" y="829"/>
                    <a:pt x="0" y="534"/>
                  </a:cubicBezTo>
                  <a:cubicBezTo>
                    <a:pt x="0" y="239"/>
                    <a:pt x="239" y="0"/>
                    <a:pt x="534" y="0"/>
                  </a:cubicBezTo>
                  <a:cubicBezTo>
                    <a:pt x="829" y="0"/>
                    <a:pt x="1069" y="239"/>
                    <a:pt x="1069" y="534"/>
                  </a:cubicBezTo>
                  <a:cubicBezTo>
                    <a:pt x="1069" y="829"/>
                    <a:pt x="829" y="1068"/>
                    <a:pt x="534" y="1068"/>
                  </a:cubicBezTo>
                  <a:close/>
                  <a:moveTo>
                    <a:pt x="534" y="88"/>
                  </a:moveTo>
                  <a:cubicBezTo>
                    <a:pt x="287" y="88"/>
                    <a:pt x="88" y="287"/>
                    <a:pt x="88" y="534"/>
                  </a:cubicBezTo>
                  <a:cubicBezTo>
                    <a:pt x="88" y="781"/>
                    <a:pt x="287" y="980"/>
                    <a:pt x="534" y="980"/>
                  </a:cubicBezTo>
                  <a:cubicBezTo>
                    <a:pt x="781" y="980"/>
                    <a:pt x="980" y="781"/>
                    <a:pt x="980" y="534"/>
                  </a:cubicBezTo>
                  <a:cubicBezTo>
                    <a:pt x="980" y="287"/>
                    <a:pt x="781" y="88"/>
                    <a:pt x="534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7" name="Google Shape;2245;p311">
              <a:extLst>
                <a:ext uri="{FF2B5EF4-FFF2-40B4-BE49-F238E27FC236}">
                  <a16:creationId xmlns:a16="http://schemas.microsoft.com/office/drawing/2014/main" id="{AEEB59E3-8857-5238-F32E-85CE70F236D3}"/>
                </a:ext>
              </a:extLst>
            </p:cNvPr>
            <p:cNvSpPr/>
            <p:nvPr/>
          </p:nvSpPr>
          <p:spPr>
            <a:xfrm>
              <a:off x="650234" y="4481395"/>
              <a:ext cx="128973" cy="306489"/>
            </a:xfrm>
            <a:custGeom>
              <a:avLst/>
              <a:gdLst/>
              <a:ahLst/>
              <a:cxnLst/>
              <a:rect l="l" t="t" r="r" b="b"/>
              <a:pathLst>
                <a:path w="450" h="1068" extrusionOk="0">
                  <a:moveTo>
                    <a:pt x="225" y="1068"/>
                  </a:moveTo>
                  <a:cubicBezTo>
                    <a:pt x="78" y="1068"/>
                    <a:pt x="0" y="799"/>
                    <a:pt x="0" y="534"/>
                  </a:cubicBezTo>
                  <a:cubicBezTo>
                    <a:pt x="0" y="269"/>
                    <a:pt x="78" y="0"/>
                    <a:pt x="225" y="0"/>
                  </a:cubicBezTo>
                  <a:cubicBezTo>
                    <a:pt x="373" y="0"/>
                    <a:pt x="450" y="269"/>
                    <a:pt x="450" y="534"/>
                  </a:cubicBezTo>
                  <a:cubicBezTo>
                    <a:pt x="450" y="799"/>
                    <a:pt x="373" y="1068"/>
                    <a:pt x="225" y="1068"/>
                  </a:cubicBezTo>
                  <a:close/>
                  <a:moveTo>
                    <a:pt x="225" y="88"/>
                  </a:moveTo>
                  <a:cubicBezTo>
                    <a:pt x="174" y="88"/>
                    <a:pt x="93" y="265"/>
                    <a:pt x="93" y="534"/>
                  </a:cubicBezTo>
                  <a:cubicBezTo>
                    <a:pt x="93" y="803"/>
                    <a:pt x="174" y="980"/>
                    <a:pt x="225" y="980"/>
                  </a:cubicBezTo>
                  <a:cubicBezTo>
                    <a:pt x="277" y="980"/>
                    <a:pt x="358" y="803"/>
                    <a:pt x="358" y="534"/>
                  </a:cubicBezTo>
                  <a:cubicBezTo>
                    <a:pt x="358" y="265"/>
                    <a:pt x="277" y="88"/>
                    <a:pt x="225" y="88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  <p:sp>
          <p:nvSpPr>
            <p:cNvPr id="88" name="Google Shape;2246;p311">
              <a:extLst>
                <a:ext uri="{FF2B5EF4-FFF2-40B4-BE49-F238E27FC236}">
                  <a16:creationId xmlns:a16="http://schemas.microsoft.com/office/drawing/2014/main" id="{2372004D-2863-FBB3-7405-902C4546FFF9}"/>
                </a:ext>
              </a:extLst>
            </p:cNvPr>
            <p:cNvSpPr/>
            <p:nvPr/>
          </p:nvSpPr>
          <p:spPr>
            <a:xfrm>
              <a:off x="586753" y="4570154"/>
              <a:ext cx="255935" cy="127824"/>
            </a:xfrm>
            <a:custGeom>
              <a:avLst/>
              <a:gdLst/>
              <a:ahLst/>
              <a:cxnLst/>
              <a:rect l="l" t="t" r="r" b="b"/>
              <a:pathLst>
                <a:path w="892" h="446" extrusionOk="0">
                  <a:moveTo>
                    <a:pt x="892" y="446"/>
                  </a:moveTo>
                  <a:lnTo>
                    <a:pt x="0" y="446"/>
                  </a:lnTo>
                  <a:lnTo>
                    <a:pt x="0" y="358"/>
                  </a:lnTo>
                  <a:lnTo>
                    <a:pt x="892" y="358"/>
                  </a:lnTo>
                  <a:close/>
                  <a:moveTo>
                    <a:pt x="892" y="89"/>
                  </a:moveTo>
                  <a:lnTo>
                    <a:pt x="0" y="89"/>
                  </a:lnTo>
                  <a:lnTo>
                    <a:pt x="0" y="0"/>
                  </a:lnTo>
                  <a:lnTo>
                    <a:pt x="892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>
                <a:sym typeface="Arial"/>
              </a:endParaRPr>
            </a:p>
          </p:txBody>
        </p:sp>
      </p:grpSp>
      <p:grpSp>
        <p:nvGrpSpPr>
          <p:cNvPr id="89" name="Google Shape;2247;p311">
            <a:extLst>
              <a:ext uri="{FF2B5EF4-FFF2-40B4-BE49-F238E27FC236}">
                <a16:creationId xmlns:a16="http://schemas.microsoft.com/office/drawing/2014/main" id="{CB67CA9F-2855-DB97-A495-A9B7B329FA2A}"/>
              </a:ext>
            </a:extLst>
          </p:cNvPr>
          <p:cNvGrpSpPr>
            <a:grpSpLocks noChangeAspect="1"/>
          </p:cNvGrpSpPr>
          <p:nvPr/>
        </p:nvGrpSpPr>
        <p:grpSpPr>
          <a:xfrm>
            <a:off x="9712590" y="4287667"/>
            <a:ext cx="176646" cy="255369"/>
            <a:chOff x="5130792" y="1035594"/>
            <a:chExt cx="177107" cy="283744"/>
          </a:xfrm>
          <a:solidFill>
            <a:schemeClr val="accent2"/>
          </a:solidFill>
        </p:grpSpPr>
        <p:sp>
          <p:nvSpPr>
            <p:cNvPr id="90" name="Google Shape;2248;p311">
              <a:extLst>
                <a:ext uri="{FF2B5EF4-FFF2-40B4-BE49-F238E27FC236}">
                  <a16:creationId xmlns:a16="http://schemas.microsoft.com/office/drawing/2014/main" id="{5E14753C-67BA-58F5-C5F1-3B393E37D5B1}"/>
                </a:ext>
              </a:extLst>
            </p:cNvPr>
            <p:cNvSpPr/>
            <p:nvPr/>
          </p:nvSpPr>
          <p:spPr>
            <a:xfrm>
              <a:off x="5130792" y="1035594"/>
              <a:ext cx="177107" cy="283744"/>
            </a:xfrm>
            <a:custGeom>
              <a:avLst/>
              <a:gdLst/>
              <a:ahLst/>
              <a:cxnLst/>
              <a:rect l="l" t="t" r="r" b="b"/>
              <a:pathLst>
                <a:path w="667" h="1068" extrusionOk="0">
                  <a:moveTo>
                    <a:pt x="135" y="1068"/>
                  </a:moveTo>
                  <a:cubicBezTo>
                    <a:pt x="536" y="1068"/>
                    <a:pt x="536" y="1068"/>
                    <a:pt x="536" y="1068"/>
                  </a:cubicBezTo>
                  <a:cubicBezTo>
                    <a:pt x="609" y="1068"/>
                    <a:pt x="667" y="1010"/>
                    <a:pt x="667" y="933"/>
                  </a:cubicBezTo>
                  <a:cubicBezTo>
                    <a:pt x="667" y="135"/>
                    <a:pt x="667" y="135"/>
                    <a:pt x="667" y="135"/>
                  </a:cubicBezTo>
                  <a:cubicBezTo>
                    <a:pt x="667" y="58"/>
                    <a:pt x="609" y="0"/>
                    <a:pt x="536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2" y="0"/>
                    <a:pt x="0" y="58"/>
                    <a:pt x="0" y="135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1010"/>
                    <a:pt x="62" y="1068"/>
                    <a:pt x="135" y="1068"/>
                  </a:cubicBezTo>
                  <a:close/>
                  <a:moveTo>
                    <a:pt x="91" y="135"/>
                  </a:moveTo>
                  <a:cubicBezTo>
                    <a:pt x="91" y="109"/>
                    <a:pt x="109" y="87"/>
                    <a:pt x="135" y="87"/>
                  </a:cubicBezTo>
                  <a:cubicBezTo>
                    <a:pt x="536" y="87"/>
                    <a:pt x="536" y="87"/>
                    <a:pt x="536" y="87"/>
                  </a:cubicBezTo>
                  <a:cubicBezTo>
                    <a:pt x="561" y="87"/>
                    <a:pt x="579" y="109"/>
                    <a:pt x="579" y="135"/>
                  </a:cubicBezTo>
                  <a:cubicBezTo>
                    <a:pt x="579" y="933"/>
                    <a:pt x="579" y="933"/>
                    <a:pt x="579" y="933"/>
                  </a:cubicBezTo>
                  <a:cubicBezTo>
                    <a:pt x="579" y="959"/>
                    <a:pt x="561" y="981"/>
                    <a:pt x="536" y="981"/>
                  </a:cubicBezTo>
                  <a:cubicBezTo>
                    <a:pt x="135" y="981"/>
                    <a:pt x="135" y="981"/>
                    <a:pt x="135" y="981"/>
                  </a:cubicBezTo>
                  <a:cubicBezTo>
                    <a:pt x="109" y="981"/>
                    <a:pt x="91" y="959"/>
                    <a:pt x="91" y="933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49;p311">
              <a:extLst>
                <a:ext uri="{FF2B5EF4-FFF2-40B4-BE49-F238E27FC236}">
                  <a16:creationId xmlns:a16="http://schemas.microsoft.com/office/drawing/2014/main" id="{8BDEE733-66CC-1758-4AD4-06FBAEAFE3BD}"/>
                </a:ext>
              </a:extLst>
            </p:cNvPr>
            <p:cNvSpPr/>
            <p:nvPr/>
          </p:nvSpPr>
          <p:spPr>
            <a:xfrm>
              <a:off x="5196742" y="1248868"/>
              <a:ext cx="46271" cy="22870"/>
            </a:xfrm>
            <a:custGeom>
              <a:avLst/>
              <a:gdLst/>
              <a:ahLst/>
              <a:cxnLst/>
              <a:rect l="l" t="t" r="r" b="b"/>
              <a:pathLst>
                <a:path w="175" h="87" extrusionOk="0">
                  <a:moveTo>
                    <a:pt x="175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175" y="87"/>
                  </a:ln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2250;p311">
            <a:extLst>
              <a:ext uri="{FF2B5EF4-FFF2-40B4-BE49-F238E27FC236}">
                <a16:creationId xmlns:a16="http://schemas.microsoft.com/office/drawing/2014/main" id="{A3D1779C-6F2A-34DF-6EAA-94D95FA50927}"/>
              </a:ext>
            </a:extLst>
          </p:cNvPr>
          <p:cNvSpPr txBox="1">
            <a:spLocks noChangeAspect="1"/>
          </p:cNvSpPr>
          <p:nvPr/>
        </p:nvSpPr>
        <p:spPr>
          <a:xfrm>
            <a:off x="9280863" y="4599088"/>
            <a:ext cx="1040100" cy="37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00C805"/>
              </a:buClr>
              <a:buSzPts val="1400"/>
              <a:buFont typeface="Arial"/>
              <a:buNone/>
            </a:pPr>
            <a:r>
              <a:rPr lang="en" sz="75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Mobile </a:t>
            </a:r>
            <a:endParaRPr sz="75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2251;p311">
            <a:extLst>
              <a:ext uri="{FF2B5EF4-FFF2-40B4-BE49-F238E27FC236}">
                <a16:creationId xmlns:a16="http://schemas.microsoft.com/office/drawing/2014/main" id="{44F9B09B-2100-204E-A5B8-5D251E16D351}"/>
              </a:ext>
            </a:extLst>
          </p:cNvPr>
          <p:cNvSpPr>
            <a:spLocks noChangeAspect="1"/>
          </p:cNvSpPr>
          <p:nvPr/>
        </p:nvSpPr>
        <p:spPr>
          <a:xfrm>
            <a:off x="3117891" y="4219781"/>
            <a:ext cx="320425" cy="284350"/>
          </a:xfrm>
          <a:custGeom>
            <a:avLst/>
            <a:gdLst/>
            <a:ahLst/>
            <a:cxnLst/>
            <a:rect l="l" t="t" r="r" b="b"/>
            <a:pathLst>
              <a:path w="1069" h="1068" extrusionOk="0">
                <a:moveTo>
                  <a:pt x="267" y="357"/>
                </a:moveTo>
                <a:cubicBezTo>
                  <a:pt x="267" y="405"/>
                  <a:pt x="307" y="445"/>
                  <a:pt x="358" y="445"/>
                </a:cubicBezTo>
                <a:cubicBezTo>
                  <a:pt x="711" y="445"/>
                  <a:pt x="711" y="445"/>
                  <a:pt x="711" y="445"/>
                </a:cubicBezTo>
                <a:cubicBezTo>
                  <a:pt x="711" y="488"/>
                  <a:pt x="711" y="488"/>
                  <a:pt x="711" y="488"/>
                </a:cubicBezTo>
                <a:cubicBezTo>
                  <a:pt x="489" y="488"/>
                  <a:pt x="489" y="488"/>
                  <a:pt x="489" y="488"/>
                </a:cubicBezTo>
                <a:cubicBezTo>
                  <a:pt x="467" y="488"/>
                  <a:pt x="445" y="510"/>
                  <a:pt x="445" y="532"/>
                </a:cubicBezTo>
                <a:cubicBezTo>
                  <a:pt x="445" y="711"/>
                  <a:pt x="445" y="711"/>
                  <a:pt x="445" y="711"/>
                </a:cubicBezTo>
                <a:cubicBezTo>
                  <a:pt x="445" y="736"/>
                  <a:pt x="467" y="758"/>
                  <a:pt x="489" y="758"/>
                </a:cubicBezTo>
                <a:cubicBezTo>
                  <a:pt x="711" y="758"/>
                  <a:pt x="711" y="758"/>
                  <a:pt x="711" y="758"/>
                </a:cubicBezTo>
                <a:cubicBezTo>
                  <a:pt x="711" y="802"/>
                  <a:pt x="711" y="802"/>
                  <a:pt x="711" y="802"/>
                </a:cubicBezTo>
                <a:cubicBezTo>
                  <a:pt x="489" y="802"/>
                  <a:pt x="489" y="802"/>
                  <a:pt x="489" y="802"/>
                </a:cubicBezTo>
                <a:cubicBezTo>
                  <a:pt x="467" y="802"/>
                  <a:pt x="445" y="820"/>
                  <a:pt x="445" y="846"/>
                </a:cubicBezTo>
                <a:cubicBezTo>
                  <a:pt x="445" y="1024"/>
                  <a:pt x="445" y="1024"/>
                  <a:pt x="445" y="1024"/>
                </a:cubicBezTo>
                <a:cubicBezTo>
                  <a:pt x="445" y="1046"/>
                  <a:pt x="467" y="1068"/>
                  <a:pt x="489" y="1068"/>
                </a:cubicBezTo>
                <a:cubicBezTo>
                  <a:pt x="1025" y="1068"/>
                  <a:pt x="1025" y="1068"/>
                  <a:pt x="1025" y="1068"/>
                </a:cubicBezTo>
                <a:cubicBezTo>
                  <a:pt x="1047" y="1068"/>
                  <a:pt x="1069" y="1046"/>
                  <a:pt x="1069" y="1024"/>
                </a:cubicBezTo>
                <a:cubicBezTo>
                  <a:pt x="1069" y="846"/>
                  <a:pt x="1069" y="846"/>
                  <a:pt x="1069" y="846"/>
                </a:cubicBezTo>
                <a:cubicBezTo>
                  <a:pt x="1069" y="820"/>
                  <a:pt x="1047" y="802"/>
                  <a:pt x="1025" y="802"/>
                </a:cubicBezTo>
                <a:cubicBezTo>
                  <a:pt x="802" y="802"/>
                  <a:pt x="802" y="802"/>
                  <a:pt x="802" y="802"/>
                </a:cubicBezTo>
                <a:cubicBezTo>
                  <a:pt x="802" y="758"/>
                  <a:pt x="802" y="758"/>
                  <a:pt x="802" y="758"/>
                </a:cubicBezTo>
                <a:cubicBezTo>
                  <a:pt x="1025" y="758"/>
                  <a:pt x="1025" y="758"/>
                  <a:pt x="1025" y="758"/>
                </a:cubicBezTo>
                <a:cubicBezTo>
                  <a:pt x="1047" y="758"/>
                  <a:pt x="1069" y="736"/>
                  <a:pt x="1069" y="711"/>
                </a:cubicBezTo>
                <a:cubicBezTo>
                  <a:pt x="1069" y="532"/>
                  <a:pt x="1069" y="532"/>
                  <a:pt x="1069" y="532"/>
                </a:cubicBezTo>
                <a:cubicBezTo>
                  <a:pt x="1069" y="510"/>
                  <a:pt x="1047" y="488"/>
                  <a:pt x="1025" y="488"/>
                </a:cubicBezTo>
                <a:cubicBezTo>
                  <a:pt x="802" y="488"/>
                  <a:pt x="802" y="488"/>
                  <a:pt x="802" y="488"/>
                </a:cubicBezTo>
                <a:cubicBezTo>
                  <a:pt x="802" y="445"/>
                  <a:pt x="802" y="445"/>
                  <a:pt x="802" y="445"/>
                </a:cubicBezTo>
                <a:cubicBezTo>
                  <a:pt x="802" y="397"/>
                  <a:pt x="762" y="357"/>
                  <a:pt x="711" y="357"/>
                </a:cubicBezTo>
                <a:cubicBezTo>
                  <a:pt x="358" y="357"/>
                  <a:pt x="358" y="357"/>
                  <a:pt x="358" y="357"/>
                </a:cubicBezTo>
                <a:cubicBezTo>
                  <a:pt x="358" y="266"/>
                  <a:pt x="358" y="266"/>
                  <a:pt x="358" y="266"/>
                </a:cubicBezTo>
                <a:cubicBezTo>
                  <a:pt x="580" y="266"/>
                  <a:pt x="580" y="266"/>
                  <a:pt x="580" y="266"/>
                </a:cubicBezTo>
                <a:cubicBezTo>
                  <a:pt x="602" y="266"/>
                  <a:pt x="624" y="248"/>
                  <a:pt x="624" y="222"/>
                </a:cubicBezTo>
                <a:cubicBezTo>
                  <a:pt x="624" y="44"/>
                  <a:pt x="624" y="44"/>
                  <a:pt x="624" y="44"/>
                </a:cubicBezTo>
                <a:cubicBezTo>
                  <a:pt x="624" y="18"/>
                  <a:pt x="602" y="0"/>
                  <a:pt x="58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9" y="0"/>
                  <a:pt x="0" y="18"/>
                  <a:pt x="0" y="44"/>
                </a:cubicBezTo>
                <a:cubicBezTo>
                  <a:pt x="0" y="222"/>
                  <a:pt x="0" y="222"/>
                  <a:pt x="0" y="222"/>
                </a:cubicBezTo>
                <a:cubicBezTo>
                  <a:pt x="0" y="248"/>
                  <a:pt x="19" y="266"/>
                  <a:pt x="44" y="266"/>
                </a:cubicBezTo>
                <a:cubicBezTo>
                  <a:pt x="267" y="266"/>
                  <a:pt x="267" y="266"/>
                  <a:pt x="267" y="266"/>
                </a:cubicBezTo>
                <a:close/>
                <a:moveTo>
                  <a:pt x="981" y="890"/>
                </a:moveTo>
                <a:cubicBezTo>
                  <a:pt x="981" y="981"/>
                  <a:pt x="981" y="981"/>
                  <a:pt x="981" y="981"/>
                </a:cubicBezTo>
                <a:cubicBezTo>
                  <a:pt x="533" y="981"/>
                  <a:pt x="533" y="981"/>
                  <a:pt x="533" y="981"/>
                </a:cubicBezTo>
                <a:cubicBezTo>
                  <a:pt x="533" y="890"/>
                  <a:pt x="533" y="890"/>
                  <a:pt x="533" y="890"/>
                </a:cubicBezTo>
                <a:close/>
                <a:moveTo>
                  <a:pt x="981" y="580"/>
                </a:moveTo>
                <a:cubicBezTo>
                  <a:pt x="981" y="667"/>
                  <a:pt x="981" y="667"/>
                  <a:pt x="981" y="667"/>
                </a:cubicBezTo>
                <a:cubicBezTo>
                  <a:pt x="533" y="667"/>
                  <a:pt x="533" y="667"/>
                  <a:pt x="533" y="667"/>
                </a:cubicBezTo>
                <a:cubicBezTo>
                  <a:pt x="533" y="580"/>
                  <a:pt x="533" y="580"/>
                  <a:pt x="533" y="580"/>
                </a:cubicBezTo>
                <a:close/>
                <a:moveTo>
                  <a:pt x="88" y="179"/>
                </a:moveTo>
                <a:cubicBezTo>
                  <a:pt x="88" y="88"/>
                  <a:pt x="88" y="88"/>
                  <a:pt x="88" y="88"/>
                </a:cubicBezTo>
                <a:cubicBezTo>
                  <a:pt x="533" y="88"/>
                  <a:pt x="533" y="88"/>
                  <a:pt x="533" y="88"/>
                </a:cubicBezTo>
                <a:cubicBezTo>
                  <a:pt x="533" y="179"/>
                  <a:pt x="533" y="179"/>
                  <a:pt x="533" y="179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2252;p311">
            <a:extLst>
              <a:ext uri="{FF2B5EF4-FFF2-40B4-BE49-F238E27FC236}">
                <a16:creationId xmlns:a16="http://schemas.microsoft.com/office/drawing/2014/main" id="{F26FE14B-1B03-C437-B218-D3652EB67820}"/>
              </a:ext>
            </a:extLst>
          </p:cNvPr>
          <p:cNvGrpSpPr>
            <a:grpSpLocks noChangeAspect="1"/>
          </p:cNvGrpSpPr>
          <p:nvPr/>
        </p:nvGrpSpPr>
        <p:grpSpPr>
          <a:xfrm>
            <a:off x="3175184" y="3557831"/>
            <a:ext cx="320433" cy="284340"/>
            <a:chOff x="5120952" y="3769857"/>
            <a:chExt cx="283745" cy="283744"/>
          </a:xfrm>
        </p:grpSpPr>
        <p:sp>
          <p:nvSpPr>
            <p:cNvPr id="95" name="Google Shape;2253;p311">
              <a:extLst>
                <a:ext uri="{FF2B5EF4-FFF2-40B4-BE49-F238E27FC236}">
                  <a16:creationId xmlns:a16="http://schemas.microsoft.com/office/drawing/2014/main" id="{E65AB9C1-36ED-FFE5-3C5B-EBD63263881C}"/>
                </a:ext>
              </a:extLst>
            </p:cNvPr>
            <p:cNvSpPr/>
            <p:nvPr/>
          </p:nvSpPr>
          <p:spPr>
            <a:xfrm>
              <a:off x="5168554" y="3769857"/>
              <a:ext cx="236143" cy="236408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8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8" y="0"/>
                    <a:pt x="0" y="22"/>
                    <a:pt x="0" y="48"/>
                  </a:cubicBezTo>
                  <a:cubicBezTo>
                    <a:pt x="0" y="846"/>
                    <a:pt x="0" y="846"/>
                    <a:pt x="0" y="846"/>
                  </a:cubicBezTo>
                  <a:cubicBezTo>
                    <a:pt x="0" y="872"/>
                    <a:pt x="18" y="890"/>
                    <a:pt x="44" y="890"/>
                  </a:cubicBezTo>
                  <a:cubicBezTo>
                    <a:pt x="846" y="890"/>
                    <a:pt x="846" y="890"/>
                    <a:pt x="846" y="890"/>
                  </a:cubicBezTo>
                  <a:cubicBezTo>
                    <a:pt x="871" y="890"/>
                    <a:pt x="889" y="872"/>
                    <a:pt x="889" y="846"/>
                  </a:cubicBezTo>
                  <a:cubicBezTo>
                    <a:pt x="889" y="48"/>
                    <a:pt x="889" y="48"/>
                    <a:pt x="889" y="48"/>
                  </a:cubicBezTo>
                  <a:cubicBezTo>
                    <a:pt x="889" y="22"/>
                    <a:pt x="871" y="0"/>
                    <a:pt x="846" y="0"/>
                  </a:cubicBezTo>
                  <a:close/>
                  <a:moveTo>
                    <a:pt x="802" y="802"/>
                  </a:moveTo>
                  <a:cubicBezTo>
                    <a:pt x="87" y="802"/>
                    <a:pt x="87" y="802"/>
                    <a:pt x="87" y="80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02" y="92"/>
                    <a:pt x="802" y="92"/>
                    <a:pt x="802" y="9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54;p311">
              <a:extLst>
                <a:ext uri="{FF2B5EF4-FFF2-40B4-BE49-F238E27FC236}">
                  <a16:creationId xmlns:a16="http://schemas.microsoft.com/office/drawing/2014/main" id="{5EEF4CD4-6B35-65C2-6D37-473BC054CABD}"/>
                </a:ext>
              </a:extLst>
            </p:cNvPr>
            <p:cNvSpPr/>
            <p:nvPr/>
          </p:nvSpPr>
          <p:spPr>
            <a:xfrm>
              <a:off x="5227589" y="3876493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55;p311">
              <a:extLst>
                <a:ext uri="{FF2B5EF4-FFF2-40B4-BE49-F238E27FC236}">
                  <a16:creationId xmlns:a16="http://schemas.microsoft.com/office/drawing/2014/main" id="{4EA24BAB-BA93-BAD3-5CD2-F7537C7AAA64}"/>
                </a:ext>
              </a:extLst>
            </p:cNvPr>
            <p:cNvSpPr/>
            <p:nvPr/>
          </p:nvSpPr>
          <p:spPr>
            <a:xfrm>
              <a:off x="5227589" y="3924094"/>
              <a:ext cx="65684" cy="22870"/>
            </a:xfrm>
            <a:custGeom>
              <a:avLst/>
              <a:gdLst/>
              <a:ahLst/>
              <a:cxnLst/>
              <a:rect l="l" t="t" r="r" b="b"/>
              <a:pathLst>
                <a:path w="248" h="87" extrusionOk="0">
                  <a:moveTo>
                    <a:pt x="248" y="0"/>
                  </a:moveTo>
                  <a:lnTo>
                    <a:pt x="0" y="0"/>
                  </a:lnTo>
                  <a:lnTo>
                    <a:pt x="0" y="87"/>
                  </a:lnTo>
                  <a:lnTo>
                    <a:pt x="248" y="87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56;p311">
              <a:extLst>
                <a:ext uri="{FF2B5EF4-FFF2-40B4-BE49-F238E27FC236}">
                  <a16:creationId xmlns:a16="http://schemas.microsoft.com/office/drawing/2014/main" id="{84543BDE-2EED-F805-79F0-9290B5D465C1}"/>
                </a:ext>
              </a:extLst>
            </p:cNvPr>
            <p:cNvSpPr/>
            <p:nvPr/>
          </p:nvSpPr>
          <p:spPr>
            <a:xfrm>
              <a:off x="5227589" y="3829158"/>
              <a:ext cx="118072" cy="23933"/>
            </a:xfrm>
            <a:custGeom>
              <a:avLst/>
              <a:gdLst/>
              <a:ahLst/>
              <a:cxnLst/>
              <a:rect l="l" t="t" r="r" b="b"/>
              <a:pathLst>
                <a:path w="445" h="91" extrusionOk="0">
                  <a:moveTo>
                    <a:pt x="445" y="0"/>
                  </a:moveTo>
                  <a:lnTo>
                    <a:pt x="0" y="0"/>
                  </a:lnTo>
                  <a:lnTo>
                    <a:pt x="0" y="91"/>
                  </a:lnTo>
                  <a:lnTo>
                    <a:pt x="445" y="9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57;p311">
              <a:extLst>
                <a:ext uri="{FF2B5EF4-FFF2-40B4-BE49-F238E27FC236}">
                  <a16:creationId xmlns:a16="http://schemas.microsoft.com/office/drawing/2014/main" id="{97E6D9B0-F3D7-E5C5-38B5-B00EB79E30BC}"/>
                </a:ext>
              </a:extLst>
            </p:cNvPr>
            <p:cNvSpPr/>
            <p:nvPr/>
          </p:nvSpPr>
          <p:spPr>
            <a:xfrm>
              <a:off x="5120952" y="3817458"/>
              <a:ext cx="236408" cy="236143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0" y="0"/>
                  </a:moveTo>
                  <a:cubicBezTo>
                    <a:pt x="0" y="846"/>
                    <a:pt x="0" y="846"/>
                    <a:pt x="0" y="846"/>
                  </a:cubicBezTo>
                  <a:cubicBezTo>
                    <a:pt x="0" y="871"/>
                    <a:pt x="22" y="889"/>
                    <a:pt x="44" y="889"/>
                  </a:cubicBezTo>
                  <a:cubicBezTo>
                    <a:pt x="890" y="889"/>
                    <a:pt x="890" y="889"/>
                    <a:pt x="890" y="889"/>
                  </a:cubicBezTo>
                  <a:cubicBezTo>
                    <a:pt x="890" y="802"/>
                    <a:pt x="890" y="802"/>
                    <a:pt x="890" y="802"/>
                  </a:cubicBezTo>
                  <a:cubicBezTo>
                    <a:pt x="91" y="802"/>
                    <a:pt x="91" y="802"/>
                    <a:pt x="91" y="802"/>
                  </a:cubicBezTo>
                  <a:cubicBezTo>
                    <a:pt x="91" y="0"/>
                    <a:pt x="91" y="0"/>
                    <a:pt x="91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2258;p311">
            <a:extLst>
              <a:ext uri="{FF2B5EF4-FFF2-40B4-BE49-F238E27FC236}">
                <a16:creationId xmlns:a16="http://schemas.microsoft.com/office/drawing/2014/main" id="{C55B5F20-8F31-4CB4-8A73-B9E4E0C6DAD9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16" y="2355616"/>
            <a:ext cx="320461" cy="294299"/>
            <a:chOff x="2274202" y="3776771"/>
            <a:chExt cx="283745" cy="283744"/>
          </a:xfrm>
        </p:grpSpPr>
        <p:sp>
          <p:nvSpPr>
            <p:cNvPr id="101" name="Google Shape;2259;p311">
              <a:extLst>
                <a:ext uri="{FF2B5EF4-FFF2-40B4-BE49-F238E27FC236}">
                  <a16:creationId xmlns:a16="http://schemas.microsoft.com/office/drawing/2014/main" id="{2E5AD18D-D109-93BC-FFB8-546D1FFB5F8A}"/>
                </a:ext>
              </a:extLst>
            </p:cNvPr>
            <p:cNvSpPr/>
            <p:nvPr/>
          </p:nvSpPr>
          <p:spPr>
            <a:xfrm>
              <a:off x="2324728" y="3866920"/>
              <a:ext cx="233219" cy="130569"/>
            </a:xfrm>
            <a:custGeom>
              <a:avLst/>
              <a:gdLst/>
              <a:ahLst/>
              <a:cxnLst/>
              <a:rect l="l" t="t" r="r" b="b"/>
              <a:pathLst>
                <a:path w="878" h="492" extrusionOk="0">
                  <a:moveTo>
                    <a:pt x="62" y="492"/>
                  </a:moveTo>
                  <a:cubicBezTo>
                    <a:pt x="320" y="237"/>
                    <a:pt x="320" y="237"/>
                    <a:pt x="320" y="237"/>
                  </a:cubicBezTo>
                  <a:cubicBezTo>
                    <a:pt x="477" y="397"/>
                    <a:pt x="477" y="397"/>
                    <a:pt x="477" y="397"/>
                  </a:cubicBezTo>
                  <a:cubicBezTo>
                    <a:pt x="495" y="415"/>
                    <a:pt x="525" y="415"/>
                    <a:pt x="543" y="397"/>
                  </a:cubicBezTo>
                  <a:cubicBezTo>
                    <a:pt x="878" y="62"/>
                    <a:pt x="878" y="62"/>
                    <a:pt x="878" y="62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2"/>
                    <a:pt x="510" y="302"/>
                    <a:pt x="510" y="302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31" y="124"/>
                    <a:pt x="306" y="124"/>
                    <a:pt x="287" y="142"/>
                  </a:cubicBezTo>
                  <a:cubicBezTo>
                    <a:pt x="0" y="430"/>
                    <a:pt x="0" y="430"/>
                    <a:pt x="0" y="43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60;p311">
              <a:extLst>
                <a:ext uri="{FF2B5EF4-FFF2-40B4-BE49-F238E27FC236}">
                  <a16:creationId xmlns:a16="http://schemas.microsoft.com/office/drawing/2014/main" id="{3B71ACCA-4A71-6734-CDA0-7B22F8A31427}"/>
                </a:ext>
              </a:extLst>
            </p:cNvPr>
            <p:cNvSpPr/>
            <p:nvPr/>
          </p:nvSpPr>
          <p:spPr>
            <a:xfrm>
              <a:off x="2324728" y="3795120"/>
              <a:ext cx="233219" cy="131633"/>
            </a:xfrm>
            <a:custGeom>
              <a:avLst/>
              <a:gdLst/>
              <a:ahLst/>
              <a:cxnLst/>
              <a:rect l="l" t="t" r="r" b="b"/>
              <a:pathLst>
                <a:path w="878" h="496" extrusionOk="0">
                  <a:moveTo>
                    <a:pt x="477" y="401"/>
                  </a:moveTo>
                  <a:cubicBezTo>
                    <a:pt x="495" y="416"/>
                    <a:pt x="525" y="416"/>
                    <a:pt x="543" y="401"/>
                  </a:cubicBezTo>
                  <a:cubicBezTo>
                    <a:pt x="878" y="66"/>
                    <a:pt x="878" y="66"/>
                    <a:pt x="878" y="66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10" y="306"/>
                    <a:pt x="510" y="306"/>
                    <a:pt x="510" y="306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31" y="128"/>
                    <a:pt x="306" y="128"/>
                    <a:pt x="287" y="1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62" y="496"/>
                    <a:pt x="62" y="496"/>
                    <a:pt x="62" y="496"/>
                  </a:cubicBezTo>
                  <a:cubicBezTo>
                    <a:pt x="320" y="241"/>
                    <a:pt x="320" y="241"/>
                    <a:pt x="320" y="24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61;p311">
              <a:extLst>
                <a:ext uri="{FF2B5EF4-FFF2-40B4-BE49-F238E27FC236}">
                  <a16:creationId xmlns:a16="http://schemas.microsoft.com/office/drawing/2014/main" id="{8706BD7A-27B9-BA8E-28A5-2825E56F65F0}"/>
                </a:ext>
              </a:extLst>
            </p:cNvPr>
            <p:cNvSpPr/>
            <p:nvPr/>
          </p:nvSpPr>
          <p:spPr>
            <a:xfrm>
              <a:off x="2274202" y="3776771"/>
              <a:ext cx="282681" cy="283744"/>
            </a:xfrm>
            <a:custGeom>
              <a:avLst/>
              <a:gdLst/>
              <a:ahLst/>
              <a:cxnLst/>
              <a:rect l="l" t="t" r="r" b="b"/>
              <a:pathLst>
                <a:path w="1064" h="1068" extrusionOk="0">
                  <a:moveTo>
                    <a:pt x="1064" y="977"/>
                  </a:moveTo>
                  <a:lnTo>
                    <a:pt x="88" y="977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1068"/>
                  </a:lnTo>
                  <a:lnTo>
                    <a:pt x="1064" y="1068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2262;p311">
            <a:extLst>
              <a:ext uri="{FF2B5EF4-FFF2-40B4-BE49-F238E27FC236}">
                <a16:creationId xmlns:a16="http://schemas.microsoft.com/office/drawing/2014/main" id="{FE9FB8A3-E704-1EC6-5D1A-4AA2F65377FD}"/>
              </a:ext>
            </a:extLst>
          </p:cNvPr>
          <p:cNvGrpSpPr>
            <a:grpSpLocks noChangeAspect="1"/>
          </p:cNvGrpSpPr>
          <p:nvPr/>
        </p:nvGrpSpPr>
        <p:grpSpPr>
          <a:xfrm>
            <a:off x="3155421" y="2936690"/>
            <a:ext cx="320460" cy="284339"/>
            <a:chOff x="3700104" y="3784483"/>
            <a:chExt cx="283744" cy="283744"/>
          </a:xfrm>
        </p:grpSpPr>
        <p:sp>
          <p:nvSpPr>
            <p:cNvPr id="105" name="Google Shape;2263;p311">
              <a:extLst>
                <a:ext uri="{FF2B5EF4-FFF2-40B4-BE49-F238E27FC236}">
                  <a16:creationId xmlns:a16="http://schemas.microsoft.com/office/drawing/2014/main" id="{37EDE806-5344-DDED-97FE-BA590092BCBB}"/>
                </a:ext>
              </a:extLst>
            </p:cNvPr>
            <p:cNvSpPr/>
            <p:nvPr/>
          </p:nvSpPr>
          <p:spPr>
            <a:xfrm>
              <a:off x="3700104" y="3784483"/>
              <a:ext cx="283744" cy="283744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1021" y="1068"/>
                  </a:moveTo>
                  <a:cubicBezTo>
                    <a:pt x="1046" y="1068"/>
                    <a:pt x="1068" y="1046"/>
                    <a:pt x="1068" y="1021"/>
                  </a:cubicBezTo>
                  <a:cubicBezTo>
                    <a:pt x="1068" y="222"/>
                    <a:pt x="1068" y="222"/>
                    <a:pt x="1068" y="222"/>
                  </a:cubicBezTo>
                  <a:cubicBezTo>
                    <a:pt x="1068" y="197"/>
                    <a:pt x="1046" y="175"/>
                    <a:pt x="1021" y="175"/>
                  </a:cubicBezTo>
                  <a:cubicBezTo>
                    <a:pt x="890" y="175"/>
                    <a:pt x="890" y="175"/>
                    <a:pt x="890" y="175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175"/>
                    <a:pt x="799" y="175"/>
                    <a:pt x="799" y="175"/>
                  </a:cubicBezTo>
                  <a:cubicBezTo>
                    <a:pt x="266" y="175"/>
                    <a:pt x="266" y="175"/>
                    <a:pt x="266" y="175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75"/>
                    <a:pt x="179" y="175"/>
                    <a:pt x="179" y="175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19" y="175"/>
                    <a:pt x="0" y="197"/>
                    <a:pt x="0" y="222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0" y="1046"/>
                    <a:pt x="19" y="1068"/>
                    <a:pt x="44" y="1068"/>
                  </a:cubicBezTo>
                  <a:close/>
                  <a:moveTo>
                    <a:pt x="88" y="266"/>
                  </a:moveTo>
                  <a:cubicBezTo>
                    <a:pt x="977" y="266"/>
                    <a:pt x="977" y="266"/>
                    <a:pt x="977" y="266"/>
                  </a:cubicBezTo>
                  <a:cubicBezTo>
                    <a:pt x="977" y="977"/>
                    <a:pt x="977" y="977"/>
                    <a:pt x="977" y="977"/>
                  </a:cubicBezTo>
                  <a:cubicBezTo>
                    <a:pt x="88" y="977"/>
                    <a:pt x="88" y="977"/>
                    <a:pt x="88" y="977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64;p311">
              <a:extLst>
                <a:ext uri="{FF2B5EF4-FFF2-40B4-BE49-F238E27FC236}">
                  <a16:creationId xmlns:a16="http://schemas.microsoft.com/office/drawing/2014/main" id="{FBA5BBE4-660C-83D9-C4DD-1669F03A69B6}"/>
                </a:ext>
              </a:extLst>
            </p:cNvPr>
            <p:cNvSpPr/>
            <p:nvPr/>
          </p:nvSpPr>
          <p:spPr>
            <a:xfrm>
              <a:off x="3747704" y="3891119"/>
              <a:ext cx="46271" cy="46271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0" y="175"/>
                  </a:moveTo>
                  <a:lnTo>
                    <a:pt x="175" y="175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65;p311">
              <a:extLst>
                <a:ext uri="{FF2B5EF4-FFF2-40B4-BE49-F238E27FC236}">
                  <a16:creationId xmlns:a16="http://schemas.microsoft.com/office/drawing/2014/main" id="{3D42A8E0-55BC-4CF9-F740-25FE5586282D}"/>
                </a:ext>
              </a:extLst>
            </p:cNvPr>
            <p:cNvSpPr/>
            <p:nvPr/>
          </p:nvSpPr>
          <p:spPr>
            <a:xfrm>
              <a:off x="3818441" y="3891119"/>
              <a:ext cx="47335" cy="46271"/>
            </a:xfrm>
            <a:custGeom>
              <a:avLst/>
              <a:gdLst/>
              <a:ahLst/>
              <a:cxnLst/>
              <a:rect l="l" t="t" r="r" b="b"/>
              <a:pathLst>
                <a:path w="179" h="175" extrusionOk="0">
                  <a:moveTo>
                    <a:pt x="0" y="175"/>
                  </a:moveTo>
                  <a:lnTo>
                    <a:pt x="179" y="175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66;p311">
              <a:extLst>
                <a:ext uri="{FF2B5EF4-FFF2-40B4-BE49-F238E27FC236}">
                  <a16:creationId xmlns:a16="http://schemas.microsoft.com/office/drawing/2014/main" id="{AD811A54-945B-3760-EB8C-447998717936}"/>
                </a:ext>
              </a:extLst>
            </p:cNvPr>
            <p:cNvSpPr/>
            <p:nvPr/>
          </p:nvSpPr>
          <p:spPr>
            <a:xfrm>
              <a:off x="3747704" y="3961855"/>
              <a:ext cx="46271" cy="47335"/>
            </a:xfrm>
            <a:custGeom>
              <a:avLst/>
              <a:gdLst/>
              <a:ahLst/>
              <a:cxnLst/>
              <a:rect l="l" t="t" r="r" b="b"/>
              <a:pathLst>
                <a:path w="175" h="179" extrusionOk="0">
                  <a:moveTo>
                    <a:pt x="0" y="179"/>
                  </a:moveTo>
                  <a:lnTo>
                    <a:pt x="175" y="179"/>
                  </a:lnTo>
                  <a:lnTo>
                    <a:pt x="1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4F1CEC-F0A4-05C1-9F18-AF16B41421FD}"/>
              </a:ext>
            </a:extLst>
          </p:cNvPr>
          <p:cNvSpPr/>
          <p:nvPr/>
        </p:nvSpPr>
        <p:spPr bwMode="auto">
          <a:xfrm>
            <a:off x="1971049" y="1509156"/>
            <a:ext cx="8349913" cy="4515629"/>
          </a:xfrm>
          <a:prstGeom prst="roundRect">
            <a:avLst/>
          </a:prstGeom>
          <a:solidFill>
            <a:srgbClr val="D9D9D9">
              <a:alpha val="3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5703D-AD2F-3FAD-E2A0-DEC1FA2AD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204" y="2674864"/>
            <a:ext cx="4165600" cy="1193800"/>
          </a:xfrm>
          <a:prstGeom prst="rect">
            <a:avLst/>
          </a:prstGeom>
          <a:ln w="38100">
            <a:solidFill>
              <a:srgbClr val="00FF8C"/>
            </a:solidFill>
          </a:ln>
        </p:spPr>
      </p:pic>
    </p:spTree>
    <p:extLst>
      <p:ext uri="{BB962C8B-B14F-4D97-AF65-F5344CB8AC3E}">
        <p14:creationId xmlns:p14="http://schemas.microsoft.com/office/powerpoint/2010/main" val="27595937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312"/>
          <p:cNvPicPr preferRelativeResize="0"/>
          <p:nvPr/>
        </p:nvPicPr>
        <p:blipFill rotWithShape="1">
          <a:blip r:embed="rId3">
            <a:alphaModFix/>
          </a:blip>
          <a:srcRect l="18680" r="50003" b="8181"/>
          <a:stretch/>
        </p:blipFill>
        <p:spPr>
          <a:xfrm>
            <a:off x="-1" y="1"/>
            <a:ext cx="41743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312"/>
          <p:cNvSpPr txBox="1">
            <a:spLocks noGrp="1"/>
          </p:cNvSpPr>
          <p:nvPr>
            <p:ph type="title"/>
          </p:nvPr>
        </p:nvSpPr>
        <p:spPr>
          <a:xfrm>
            <a:off x="4895267" y="488967"/>
            <a:ext cx="6766800" cy="66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 sz="3467">
                <a:solidFill>
                  <a:schemeClr val="lt1"/>
                </a:solidFill>
              </a:rPr>
              <a:t>Data Cloud </a:t>
            </a:r>
            <a:br>
              <a:rPr lang="en" sz="3467"/>
            </a:br>
            <a:r>
              <a:rPr lang="en" sz="2933">
                <a:solidFill>
                  <a:schemeClr val="accent4"/>
                </a:solidFill>
              </a:rPr>
              <a:t>All telemetry correlated in one place </a:t>
            </a:r>
            <a:endParaRPr sz="2933">
              <a:solidFill>
                <a:schemeClr val="accent4"/>
              </a:solidFill>
            </a:endParaRPr>
          </a:p>
        </p:txBody>
      </p:sp>
      <p:sp>
        <p:nvSpPr>
          <p:cNvPr id="2273" name="Google Shape;2273;p312"/>
          <p:cNvSpPr txBox="1">
            <a:spLocks noGrp="1"/>
          </p:cNvSpPr>
          <p:nvPr>
            <p:ph type="body" idx="4294967295"/>
          </p:nvPr>
        </p:nvSpPr>
        <p:spPr>
          <a:xfrm>
            <a:off x="4895267" y="1479233"/>
            <a:ext cx="6558000" cy="4892000"/>
          </a:xfrm>
          <a:prstGeom prst="rect">
            <a:avLst/>
          </a:prstGeom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Largest open-source ecosystem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Full OpenTelemetry support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3.1 Exabytes of data ingested/year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Billion events processed/minute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Support 10</a:t>
            </a:r>
            <a:r>
              <a:rPr lang="en" sz="2133">
                <a:latin typeface="Inter"/>
                <a:ea typeface="Inter"/>
                <a:cs typeface="Inter"/>
                <a:sym typeface="Inter"/>
              </a:rPr>
              <a:t>’</a:t>
            </a: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 thousands concurrent customers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09585" indent="-440256">
              <a:spcBef>
                <a:spcPts val="0"/>
              </a:spcBef>
              <a:buClr>
                <a:schemeClr val="accent4"/>
              </a:buClr>
              <a:buSzPts val="1600"/>
              <a:buFont typeface="Inter"/>
              <a:buChar char="•"/>
            </a:pPr>
            <a:r>
              <a:rPr lang="en" sz="2133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Highly secure and resilient environment</a:t>
            </a:r>
            <a:endParaRPr sz="2133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ed971524-76e7-40a8-a01a-f99956bd178c" xsi:nil="true"/>
    <lcf76f155ced4ddcb4097134ff3c332f xmlns="ed971524-76e7-40a8-a01a-f99956bd178c">
      <Terms xmlns="http://schemas.microsoft.com/office/infopath/2007/PartnerControls"/>
    </lcf76f155ced4ddcb4097134ff3c332f>
    <SharedWithUsers xmlns="b0e4521d-181b-4aee-b4a8-952b2bc14729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ed971524-76e7-40a8-a01a-f99956bd178c" xsi:nil="true"/>
    <_Flow_SignoffStatus xmlns="ed971524-76e7-40a8-a01a-f99956bd178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b0e4521d-181b-4aee-b4a8-952b2bc14729"/>
    <ds:schemaRef ds:uri="ed971524-76e7-40a8-a01a-f99956bd1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6FC8D4-26F9-4893-9C83-748D57B5FFB0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5102</TotalTime>
  <Words>847</Words>
  <Application>Microsoft Office PowerPoint</Application>
  <PresentationFormat>Widescreen</PresentationFormat>
  <Paragraphs>207</Paragraphs>
  <Slides>19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IBM Plex Sans</vt:lpstr>
      <vt:lpstr>Inter</vt:lpstr>
      <vt:lpstr>Inter Medium</vt:lpstr>
      <vt:lpstr>Inter SemiBold</vt:lpstr>
      <vt:lpstr>Open Sans</vt:lpstr>
      <vt:lpstr>Segoe Sans Text</vt:lpstr>
      <vt:lpstr>Segoe UI</vt:lpstr>
      <vt:lpstr>Wingdings</vt:lpstr>
      <vt:lpstr>Azure 2023 Template</vt:lpstr>
      <vt:lpstr>OpenTelemetry with New Relic</vt:lpstr>
      <vt:lpstr>Agenda</vt:lpstr>
      <vt:lpstr>New Relic</vt:lpstr>
      <vt:lpstr>PowerPoint Presentation</vt:lpstr>
      <vt:lpstr>New Relic all-in-one observability platform</vt:lpstr>
      <vt:lpstr>New Relic all-in-one observability platform</vt:lpstr>
      <vt:lpstr>New Relic all-in-one observability platform</vt:lpstr>
      <vt:lpstr>New Relic all-in-one observability platform</vt:lpstr>
      <vt:lpstr>Data Cloud  All telemetry correlated in one place </vt:lpstr>
      <vt:lpstr>Insight Cloud   All monitoring tools in one experience</vt:lpstr>
      <vt:lpstr>The Rise of OpenTelemetry</vt:lpstr>
      <vt:lpstr>Design Considerations &amp; Guidelines</vt:lpstr>
      <vt:lpstr>Demo: eShop application with OpenTelemetry </vt:lpstr>
      <vt:lpstr>.NET Aspire AppHost configuration</vt:lpstr>
      <vt:lpstr>Connected experiences</vt:lpstr>
      <vt:lpstr>Custom dashboards</vt:lpstr>
      <vt:lpstr>PowerPoint Presentation</vt:lpstr>
      <vt:lpstr>PowerPoint Presentation</vt:lpstr>
      <vt:lpstr>.NET Aspire Developers Day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Luke Reardon (Spur Reply LLC)</cp:lastModifiedBy>
  <cp:revision>47</cp:revision>
  <cp:lastPrinted>2023-02-15T20:48:24Z</cp:lastPrinted>
  <dcterms:created xsi:type="dcterms:W3CDTF">2024-03-20T21:44:03Z</dcterms:created>
  <dcterms:modified xsi:type="dcterms:W3CDTF">2024-07-24T17:56:27Z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0x010100D38D393254D930438EAEFA57144E97A1</vt:lpwstr>
  </property>
  <property fmtid="{D5CDD505-2E9C-101B-9397-08002B2CF9AE}" pid="23" name="Order">
    <vt:lpwstr>2610800.00000000</vt:lpwstr>
  </property>
</Properties>
</file>